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
      <p:font typeface="Fira Sans"/>
      <p:regular r:id="rId29"/>
      <p:bold r:id="rId30"/>
      <p:italic r:id="rId31"/>
      <p:boldItalic r:id="rId32"/>
    </p:embeddedFont>
    <p:embeddedFont>
      <p:font typeface="DM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A4A3A4"/>
          </p15:clr>
        </p15:guide>
        <p15:guide id="2" orient="horz" pos="1620">
          <p15:clr>
            <a:srgbClr val="A4A3A4"/>
          </p15:clr>
        </p15:guide>
      </p15:sldGuideLst>
    </p:ext>
    <p:ext uri="GoogleSlidesCustomDataVersion2">
      <go:slidesCustomData xmlns:go="http://customooxmlschemas.google.com/" r:id="rId37" roundtripDataSignature="AMtx7mgNmtxtB6lFl1g9jUMYm8NDlNaeC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 pos="162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italic.fntdata"/><Relationship Id="rId30" Type="http://schemas.openxmlformats.org/officeDocument/2006/relationships/font" Target="fonts/FiraSans-bold.fntdata"/><Relationship Id="rId11" Type="http://schemas.openxmlformats.org/officeDocument/2006/relationships/slide" Target="slides/slide6.xml"/><Relationship Id="rId33" Type="http://schemas.openxmlformats.org/officeDocument/2006/relationships/font" Target="fonts/DMSans-regular.fntdata"/><Relationship Id="rId10" Type="http://schemas.openxmlformats.org/officeDocument/2006/relationships/slide" Target="slides/slide5.xml"/><Relationship Id="rId32" Type="http://schemas.openxmlformats.org/officeDocument/2006/relationships/font" Target="fonts/FiraSans-boldItalic.fntdata"/><Relationship Id="rId13" Type="http://schemas.openxmlformats.org/officeDocument/2006/relationships/slide" Target="slides/slide8.xml"/><Relationship Id="rId35" Type="http://schemas.openxmlformats.org/officeDocument/2006/relationships/font" Target="fonts/DMSans-italic.fntdata"/><Relationship Id="rId12" Type="http://schemas.openxmlformats.org/officeDocument/2006/relationships/slide" Target="slides/slide7.xml"/><Relationship Id="rId34" Type="http://schemas.openxmlformats.org/officeDocument/2006/relationships/font" Target="fonts/DMSans-bold.fntdata"/><Relationship Id="rId15" Type="http://schemas.openxmlformats.org/officeDocument/2006/relationships/slide" Target="slides/slide10.xml"/><Relationship Id="rId37" Type="http://customschemas.google.com/relationships/presentationmetadata" Target="metadata"/><Relationship Id="rId14" Type="http://schemas.openxmlformats.org/officeDocument/2006/relationships/slide" Target="slides/slide9.xml"/><Relationship Id="rId36" Type="http://schemas.openxmlformats.org/officeDocument/2006/relationships/font" Target="fonts/DM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 name="Google Shape;5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*Other - LNG (0.39%), Hydrogen (0.19%), Renewable Diesel (0.02%) for 2018</a:t>
            </a:r>
            <a:endParaRPr/>
          </a:p>
          <a:p>
            <a:pPr indent="0" lvl="0" marL="0" rtl="0" algn="l">
              <a:lnSpc>
                <a:spcPct val="100000"/>
              </a:lnSpc>
              <a:spcBef>
                <a:spcPts val="0"/>
              </a:spcBef>
              <a:spcAft>
                <a:spcPts val="0"/>
              </a:spcAft>
              <a:buSzPts val="1100"/>
              <a:buNone/>
            </a:pPr>
            <a:r>
              <a:rPr lang="en"/>
              <a:t>*Other - LNG (0.12%), Hydrogen (0.10%), Renewable Diesel (0.80%) for 2023</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Fueling Station Distribution by Type of Fuel in 2018 v.s. 2023 (pre vs post COVID)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Critical Observations: Electric Stations (which serve EVs) dominate the alternative fueling station market in the U.S., with over nearly 70&amp; (2018) to 85% (2023) of the alternative fuel stations available being electric. The closest alternative fuel behind electric is E85, which is a mix of ethanol and gasoline, which has approximately 11% (2018) to 6% (2023) of the market share. Surprisingly, EV stations have seen an increase in their share by 15% from 2018 to 2023. Part of this could be explained by the increasing availability and popularity of EVs. As the EV station count has significantly increased over the observed time period, other alternative fuel source are seeing stagnation or contraction.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289" name="Google Shape;289;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chemeClr val="dk1"/>
                </a:solidFill>
                <a:latin typeface="Roboto"/>
                <a:ea typeface="Roboto"/>
                <a:cs typeface="Roboto"/>
                <a:sym typeface="Roboto"/>
              </a:rPr>
              <a:t>When looking at the EV station growth, we are looking at the growth throughout the entire country. Year over year, the number of charging stations is growing by about ~20%. However, from 2020-2021, we see an increase by 68%, much larger than any other year. This can be attributed to some laws passed by State governments during this period</a:t>
            </a:r>
            <a:endParaRPr sz="1200">
              <a:solidFill>
                <a:schemeClr val="dk1"/>
              </a:solidFill>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chemeClr val="dk1"/>
              </a:solidFill>
              <a:latin typeface="Roboto"/>
              <a:ea typeface="Roboto"/>
              <a:cs typeface="Roboto"/>
              <a:sym typeface="Roboto"/>
            </a:endParaRPr>
          </a:p>
          <a:p>
            <a:pPr indent="0" lvl="0" marL="0" rtl="0" algn="l">
              <a:lnSpc>
                <a:spcPct val="100000"/>
              </a:lnSpc>
              <a:spcBef>
                <a:spcPts val="0"/>
              </a:spcBef>
              <a:spcAft>
                <a:spcPts val="0"/>
              </a:spcAft>
              <a:buSzPts val="1100"/>
              <a:buNone/>
            </a:pPr>
            <a:r>
              <a:t/>
            </a:r>
            <a:endParaRPr sz="1200">
              <a:solidFill>
                <a:schemeClr val="dk1"/>
              </a:solidFill>
              <a:latin typeface="Roboto"/>
              <a:ea typeface="Roboto"/>
              <a:cs typeface="Roboto"/>
              <a:sym typeface="Roboto"/>
            </a:endParaRPr>
          </a:p>
          <a:p>
            <a:pPr indent="0" lvl="0" marL="0" rtl="0" algn="l">
              <a:lnSpc>
                <a:spcPct val="115000"/>
              </a:lnSpc>
              <a:spcBef>
                <a:spcPts val="600"/>
              </a:spcBef>
              <a:spcAft>
                <a:spcPts val="0"/>
              </a:spcAft>
              <a:buClr>
                <a:schemeClr val="dk1"/>
              </a:buClr>
              <a:buSzPts val="1100"/>
              <a:buFont typeface="Arial"/>
              <a:buNone/>
            </a:pPr>
            <a:r>
              <a:rPr lang="en" sz="1200">
                <a:solidFill>
                  <a:srgbClr val="212121"/>
                </a:solidFill>
                <a:latin typeface="Roboto"/>
                <a:ea typeface="Roboto"/>
                <a:cs typeface="Roboto"/>
                <a:sym typeface="Roboto"/>
              </a:rPr>
              <a:t>As we can see over time, the number of EV registration takes off. These numbers only contain the values from the 12 states that we are investigating, but we believe we can expand these findings to the rest of the United States. Progress is slower from 2018-2020, but the following years there is a large uptick in the number of EV registrations. This is great to compare against the number of charging stations and the growth of the infrastructure. While the stations see consistent growth, the scale at which they are growing appears much smaller than the growth of EV registrations.</a:t>
            </a:r>
            <a:endParaRPr sz="1200">
              <a:solidFill>
                <a:srgbClr val="212121"/>
              </a:solidFill>
              <a:latin typeface="Roboto"/>
              <a:ea typeface="Roboto"/>
              <a:cs typeface="Roboto"/>
              <a:sym typeface="Roboto"/>
            </a:endParaRPr>
          </a:p>
          <a:p>
            <a:pPr indent="0" lvl="0" marL="0" rtl="0" algn="l">
              <a:lnSpc>
                <a:spcPct val="115000"/>
              </a:lnSpc>
              <a:spcBef>
                <a:spcPts val="600"/>
              </a:spcBef>
              <a:spcAft>
                <a:spcPts val="0"/>
              </a:spcAft>
              <a:buSzPts val="1100"/>
              <a:buNone/>
            </a:pPr>
            <a:r>
              <a:t/>
            </a:r>
            <a:endParaRPr sz="1200">
              <a:solidFill>
                <a:srgbClr val="212121"/>
              </a:solidFill>
              <a:latin typeface="Roboto"/>
              <a:ea typeface="Roboto"/>
              <a:cs typeface="Roboto"/>
              <a:sym typeface="Roboto"/>
            </a:endParaRPr>
          </a:p>
          <a:p>
            <a:pPr indent="0" lvl="0" marL="0" rtl="0" algn="l">
              <a:lnSpc>
                <a:spcPct val="115000"/>
              </a:lnSpc>
              <a:spcBef>
                <a:spcPts val="600"/>
              </a:spcBef>
              <a:spcAft>
                <a:spcPts val="0"/>
              </a:spcAft>
              <a:buClr>
                <a:schemeClr val="dk1"/>
              </a:buClr>
              <a:buSzPts val="1100"/>
              <a:buFont typeface="Arial"/>
              <a:buNone/>
            </a:pPr>
            <a:r>
              <a:rPr lang="en" sz="1200">
                <a:solidFill>
                  <a:srgbClr val="212121"/>
                </a:solidFill>
                <a:latin typeface="Roboto"/>
                <a:ea typeface="Roboto"/>
                <a:cs typeface="Roboto"/>
                <a:sym typeface="Roboto"/>
              </a:rPr>
              <a:t>We will have to dig deeper into a state level analysis to determine if different states are better suited for this recent growth in EV registrations.</a:t>
            </a:r>
            <a:endParaRPr sz="1200">
              <a:solidFill>
                <a:srgbClr val="212121"/>
              </a:solidFill>
              <a:latin typeface="Roboto"/>
              <a:ea typeface="Roboto"/>
              <a:cs typeface="Roboto"/>
              <a:sym typeface="Roboto"/>
            </a:endParaRPr>
          </a:p>
          <a:p>
            <a:pPr indent="0" lvl="0" marL="0" rtl="0" algn="l">
              <a:lnSpc>
                <a:spcPct val="100000"/>
              </a:lnSpc>
              <a:spcBef>
                <a:spcPts val="500"/>
              </a:spcBef>
              <a:spcAft>
                <a:spcPts val="0"/>
              </a:spcAft>
              <a:buSzPts val="1100"/>
              <a:buNone/>
            </a:pPr>
            <a:r>
              <a:t/>
            </a:r>
            <a:endParaRPr sz="1200">
              <a:solidFill>
                <a:schemeClr val="dk1"/>
              </a:solidFill>
              <a:latin typeface="Roboto"/>
              <a:ea typeface="Roboto"/>
              <a:cs typeface="Roboto"/>
              <a:sym typeface="Roboto"/>
            </a:endParaRPr>
          </a:p>
        </p:txBody>
      </p:sp>
      <p:sp>
        <p:nvSpPr>
          <p:cNvPr id="311" name="Google Shape;31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Use a heatmap of Vehicle count by state over the observed period. Keep note of the linear regression that was used to backfill states (Which states was it so we are clear)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Explanation of how we arrived at this final heat map: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Heatmap showing information about registered cars for each state in each year. Car registration data varies from state to state, with different frequencies and completeness. We noticed that some states do not have snapshot data for specific years. Therefore, to generate more interesting visualizations, three approaches were considered.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One method would be to use interpolation, where new data can be added between periods of missing data, using linear regression that takes into account the values ​​of previous and subsequent points, avoiding gaps between two years of data.</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Another approach would be to use linear regression that considers the features 'Electric Stations' and 'Electric Charging Points' to predict the 'Vehicle Count' for each year, assuming that these features have a linear relationship (the more stations, the more electric cars on the road). This way, we can see what the expected data would be for years without data. We noticed that in some states, the number of vehicles increases and then decreases when we reach the actual data (like Montana). This indicates that the state was expected to have a higher number of cars based on the number of electric stations installed.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Finally, a third option would be the default view, without any data imputation technique and therefore with some years of missing data for certain states.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In the end, the group decided to use linear regression so that all missing data would be filled in by the model prediction.</a:t>
            </a:r>
            <a:endParaRPr/>
          </a:p>
        </p:txBody>
      </p:sp>
      <p:sp>
        <p:nvSpPr>
          <p:cNvPr id="326" name="Google Shape;32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d45a86394f_3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2" name="Google Shape;342;g2d45a86394f_3_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d45a86394f_3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Low ratios indicate that supply and demand are nearly even, which is positive for EV infrastructure</a:t>
            </a:r>
            <a:endParaRPr/>
          </a:p>
        </p:txBody>
      </p:sp>
      <p:sp>
        <p:nvSpPr>
          <p:cNvPr id="359" name="Google Shape;359;g2d45a86394f_3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Light_Duty EV: </a:t>
            </a:r>
            <a:r>
              <a:rPr b="1" lang="en">
                <a:solidFill>
                  <a:schemeClr val="dk1"/>
                </a:solidFill>
              </a:rPr>
              <a:t>GVWR:</a:t>
            </a:r>
            <a:r>
              <a:rPr lang="en">
                <a:solidFill>
                  <a:schemeClr val="dk1"/>
                </a:solidFill>
              </a:rPr>
              <a:t> Up to 6,000 pounds (Class 1) and 6,001 to 10,000 pounds (Class 2A). Passenger car and small SUV. </a:t>
            </a:r>
            <a:r>
              <a:rPr b="1" lang="en">
                <a:solidFill>
                  <a:schemeClr val="dk1"/>
                </a:solidFill>
              </a:rPr>
              <a:t>Electric Models:</a:t>
            </a:r>
            <a:r>
              <a:rPr lang="en">
                <a:solidFill>
                  <a:schemeClr val="dk1"/>
                </a:solidFill>
              </a:rPr>
              <a:t> Tesla Model 3, Nissan Leaf, and Chevrolet Bolt fall under this category, making it a popular segment in the EV market.</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Medium: These vehicles have a GVWR ranging from about 6,001 to 26,000 pounds. Examples include delivery trucks, utility vehicles, and larger vans. </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Heavy: These are the largest vehicles, such as large trucks and trailers, with a GVWR above 26,000 pounds. They are often used for long-haul transport and industrial purposes.</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p:txBody>
      </p:sp>
      <p:sp>
        <p:nvSpPr>
          <p:cNvPr id="375" name="Google Shape;375;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three charts compare registrations for gasoline, diesel, and electric vehicles (EVs) over the years 2018 to 2023. While gasoline and diesel registrations show some fluctuations, with gasoline slightly increasing and diesel experiencing a sharp drop in 2021, the scale of these changes is relatively minor compared to the exponential growth of EV registrations. The y-axis shows that gasoline registrations fluctuate around 230 million to 240 million, and diesel registrations decline from max of 8.8 million to 7 million. In contrast, EV registrations soar dramatically from 0.5 million in 2018 to 3.5 million in 2023, highlighting a significant shift in vehicle trends despite the more stable levels for gasoline and diesel.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This graph shows that even though more number of people are opting for EV cars than before, there is still a huge gap between the sales.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With better charging technology and infrastructure that would support EV cars, there is a huge market potential in the future.</a:t>
            </a:r>
            <a:endParaRPr/>
          </a:p>
        </p:txBody>
      </p:sp>
      <p:sp>
        <p:nvSpPr>
          <p:cNvPr id="389" name="Google Shape;389;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 name="Google Shape;48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Yashna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8" name="Google Shape;59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Michael</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5" name="Google Shape;655;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8" name="Google Shape;108;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i="0" sz="36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Our analysis is built on a shifting flow from breadth to depth. We were initially interested in observing EV growth in the U.S. from 2018 to 2023 to see how the landscape of this market changed from pre-COVID to post-COVID. Our next step was to analyze the key outliers in the EV market, which fell in the category of states. Finally, we were interested in how the U.S. responded to growth or decline in EV's, in the form of scaling its infrastructure by providing an appropriate amount of charging stations (aka, did supply meet demand at scale?). This required us to create a join of our two datasets and create a relational database, to compare Electric Vehicles to EV Stations available. To support such a large market, there must be a strong infrastructure to support its growth. Beyond this, having more EV stations available could possibly encourage drivers to switch to an EV. Here begins our analysis: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0" name="Google Shape;20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Adriano</a:t>
            </a:r>
            <a:endParaRPr/>
          </a:p>
        </p:txBody>
      </p:sp>
      <p:sp>
        <p:nvSpPr>
          <p:cNvPr id="246" name="Google Shape;246;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30be2cdb58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Adriano</a:t>
            </a:r>
            <a:endParaRPr/>
          </a:p>
        </p:txBody>
      </p:sp>
      <p:sp>
        <p:nvSpPr>
          <p:cNvPr id="257" name="Google Shape;257;g30be2cdb5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0be2cdb58e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chemeClr val="dk1"/>
                </a:solidFill>
                <a:latin typeface="Roboto"/>
                <a:ea typeface="Roboto"/>
                <a:cs typeface="Roboto"/>
                <a:sym typeface="Roboto"/>
              </a:rPr>
              <a:t>Colorado, Connecticut, Maine, Minnesota, Montana, New Jersey, New Mexico, New York, North Carolina, Oregon, Texas, and Virginia.</a:t>
            </a:r>
            <a:endParaRPr sz="1200">
              <a:solidFill>
                <a:schemeClr val="dk1"/>
              </a:solidFill>
              <a:latin typeface="Roboto"/>
              <a:ea typeface="Roboto"/>
              <a:cs typeface="Roboto"/>
              <a:sym typeface="Roboto"/>
            </a:endParaRPr>
          </a:p>
          <a:p>
            <a:pPr indent="0" lvl="0" marL="0" rtl="0" algn="just">
              <a:lnSpc>
                <a:spcPct val="10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Some states (like California) had a different table format, which made impossible to use with the other states.</a:t>
            </a:r>
            <a:endParaRPr sz="1200">
              <a:solidFill>
                <a:schemeClr val="dk1"/>
              </a:solidFill>
              <a:latin typeface="Roboto"/>
              <a:ea typeface="Roboto"/>
              <a:cs typeface="Roboto"/>
              <a:sym typeface="Roboto"/>
            </a:endParaRPr>
          </a:p>
          <a:p>
            <a:pPr indent="0" lvl="0" marL="0" rtl="0" algn="just">
              <a:lnSpc>
                <a:spcPct val="100000"/>
              </a:lnSpc>
              <a:spcBef>
                <a:spcPts val="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rtl="0" algn="just">
              <a:lnSpc>
                <a:spcPct val="10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Adriano</a:t>
            </a:r>
            <a:endParaRPr sz="1200">
              <a:solidFill>
                <a:schemeClr val="dk1"/>
              </a:solidFill>
              <a:latin typeface="Roboto"/>
              <a:ea typeface="Roboto"/>
              <a:cs typeface="Roboto"/>
              <a:sym typeface="Roboto"/>
            </a:endParaRPr>
          </a:p>
        </p:txBody>
      </p:sp>
      <p:sp>
        <p:nvSpPr>
          <p:cNvPr id="267" name="Google Shape;267;g30be2cdb58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0be2cdb58e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Linear regression model, using “Electric Stations'”and “Electric Charging Points” features, to interpolate the missing data for the number of EV registrations for each state in each year.</a:t>
            </a:r>
            <a:endParaRPr sz="1200">
              <a:solidFill>
                <a:schemeClr val="dk1"/>
              </a:solidFill>
              <a:latin typeface="Roboto"/>
              <a:ea typeface="Roboto"/>
              <a:cs typeface="Roboto"/>
              <a:sym typeface="Roboto"/>
            </a:endParaRPr>
          </a:p>
          <a:p>
            <a:pPr indent="0" lvl="0" marL="0" rtl="0" algn="just">
              <a:lnSpc>
                <a:spcPct val="100000"/>
              </a:lnSpc>
              <a:spcBef>
                <a:spcPts val="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rtl="0" algn="just">
              <a:lnSpc>
                <a:spcPct val="10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Adriano</a:t>
            </a:r>
            <a:endParaRPr sz="1200">
              <a:solidFill>
                <a:schemeClr val="dk1"/>
              </a:solidFill>
              <a:latin typeface="Roboto"/>
              <a:ea typeface="Roboto"/>
              <a:cs typeface="Roboto"/>
              <a:sym typeface="Roboto"/>
            </a:endParaRPr>
          </a:p>
        </p:txBody>
      </p:sp>
      <p:sp>
        <p:nvSpPr>
          <p:cNvPr id="278" name="Google Shape;278;g30be2cdb58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53"/>
          <p:cNvSpPr txBox="1"/>
          <p:nvPr>
            <p:ph type="ctrTitle"/>
          </p:nvPr>
        </p:nvSpPr>
        <p:spPr>
          <a:xfrm>
            <a:off x="448950" y="410575"/>
            <a:ext cx="8238000" cy="104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5200"/>
              <a:buNone/>
              <a:defRPr sz="36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53"/>
          <p:cNvSpPr txBox="1"/>
          <p:nvPr>
            <p:ph idx="1" type="subTitle"/>
          </p:nvPr>
        </p:nvSpPr>
        <p:spPr>
          <a:xfrm>
            <a:off x="448950" y="1467425"/>
            <a:ext cx="2845500" cy="1045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6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6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6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6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 name="Shape 12"/>
        <p:cNvGrpSpPr/>
        <p:nvPr/>
      </p:nvGrpSpPr>
      <p:grpSpPr>
        <a:xfrm>
          <a:off x="0" y="0"/>
          <a:ext cx="0" cy="0"/>
          <a:chOff x="0" y="0"/>
          <a:chExt cx="0" cy="0"/>
        </a:xfrm>
      </p:grpSpPr>
      <p:sp>
        <p:nvSpPr>
          <p:cNvPr id="13" name="Google Shape;13;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 name="Shape 14"/>
        <p:cNvGrpSpPr/>
        <p:nvPr/>
      </p:nvGrpSpPr>
      <p:grpSpPr>
        <a:xfrm>
          <a:off x="0" y="0"/>
          <a:ext cx="0" cy="0"/>
          <a:chOff x="0" y="0"/>
          <a:chExt cx="0" cy="0"/>
        </a:xfrm>
      </p:grpSpPr>
      <p:sp>
        <p:nvSpPr>
          <p:cNvPr id="15" name="Google Shape;15;p55"/>
          <p:cNvSpPr txBox="1"/>
          <p:nvPr>
            <p:ph type="title"/>
          </p:nvPr>
        </p:nvSpPr>
        <p:spPr>
          <a:xfrm>
            <a:off x="457200" y="411475"/>
            <a:ext cx="8229600" cy="481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a:buNone/>
              <a:defRPr b="1" sz="1800">
                <a:solidFill>
                  <a:srgbClr val="000000"/>
                </a:solidFill>
                <a:latin typeface="Fira Sans"/>
                <a:ea typeface="Fira Sans"/>
                <a:cs typeface="Fira Sans"/>
                <a:sym typeface="Fira Sans"/>
              </a:defRPr>
            </a:lvl1pPr>
            <a:lvl2pPr lvl="1" algn="ctr">
              <a:lnSpc>
                <a:spcPct val="100000"/>
              </a:lnSpc>
              <a:spcBef>
                <a:spcPts val="0"/>
              </a:spcBef>
              <a:spcAft>
                <a:spcPts val="0"/>
              </a:spcAft>
              <a:buClr>
                <a:srgbClr val="000000"/>
              </a:buClr>
              <a:buSzPts val="1800"/>
              <a:buFont typeface="Fira Sans"/>
              <a:buNone/>
              <a:defRPr b="1" sz="1800">
                <a:solidFill>
                  <a:srgbClr val="000000"/>
                </a:solidFill>
                <a:latin typeface="Fira Sans"/>
                <a:ea typeface="Fira Sans"/>
                <a:cs typeface="Fira Sans"/>
                <a:sym typeface="Fira Sans"/>
              </a:defRPr>
            </a:lvl2pPr>
            <a:lvl3pPr lvl="2" algn="ctr">
              <a:lnSpc>
                <a:spcPct val="100000"/>
              </a:lnSpc>
              <a:spcBef>
                <a:spcPts val="0"/>
              </a:spcBef>
              <a:spcAft>
                <a:spcPts val="0"/>
              </a:spcAft>
              <a:buClr>
                <a:srgbClr val="000000"/>
              </a:buClr>
              <a:buSzPts val="1800"/>
              <a:buFont typeface="Fira Sans"/>
              <a:buNone/>
              <a:defRPr b="1" sz="1800">
                <a:solidFill>
                  <a:srgbClr val="000000"/>
                </a:solidFill>
                <a:latin typeface="Fira Sans"/>
                <a:ea typeface="Fira Sans"/>
                <a:cs typeface="Fira Sans"/>
                <a:sym typeface="Fira Sans"/>
              </a:defRPr>
            </a:lvl3pPr>
            <a:lvl4pPr lvl="3" algn="ctr">
              <a:lnSpc>
                <a:spcPct val="100000"/>
              </a:lnSpc>
              <a:spcBef>
                <a:spcPts val="0"/>
              </a:spcBef>
              <a:spcAft>
                <a:spcPts val="0"/>
              </a:spcAft>
              <a:buClr>
                <a:srgbClr val="000000"/>
              </a:buClr>
              <a:buSzPts val="1800"/>
              <a:buFont typeface="Fira Sans"/>
              <a:buNone/>
              <a:defRPr b="1" sz="1800">
                <a:solidFill>
                  <a:srgbClr val="000000"/>
                </a:solidFill>
                <a:latin typeface="Fira Sans"/>
                <a:ea typeface="Fira Sans"/>
                <a:cs typeface="Fira Sans"/>
                <a:sym typeface="Fira Sans"/>
              </a:defRPr>
            </a:lvl4pPr>
            <a:lvl5pPr lvl="4" algn="ctr">
              <a:lnSpc>
                <a:spcPct val="100000"/>
              </a:lnSpc>
              <a:spcBef>
                <a:spcPts val="0"/>
              </a:spcBef>
              <a:spcAft>
                <a:spcPts val="0"/>
              </a:spcAft>
              <a:buClr>
                <a:srgbClr val="000000"/>
              </a:buClr>
              <a:buSzPts val="1800"/>
              <a:buFont typeface="Fira Sans"/>
              <a:buNone/>
              <a:defRPr b="1" sz="1800">
                <a:solidFill>
                  <a:srgbClr val="000000"/>
                </a:solidFill>
                <a:latin typeface="Fira Sans"/>
                <a:ea typeface="Fira Sans"/>
                <a:cs typeface="Fira Sans"/>
                <a:sym typeface="Fira Sans"/>
              </a:defRPr>
            </a:lvl5pPr>
            <a:lvl6pPr lvl="5" algn="ctr">
              <a:lnSpc>
                <a:spcPct val="100000"/>
              </a:lnSpc>
              <a:spcBef>
                <a:spcPts val="0"/>
              </a:spcBef>
              <a:spcAft>
                <a:spcPts val="0"/>
              </a:spcAft>
              <a:buClr>
                <a:srgbClr val="000000"/>
              </a:buClr>
              <a:buSzPts val="1800"/>
              <a:buFont typeface="Fira Sans"/>
              <a:buNone/>
              <a:defRPr b="1" sz="1800">
                <a:solidFill>
                  <a:srgbClr val="000000"/>
                </a:solidFill>
                <a:latin typeface="Fira Sans"/>
                <a:ea typeface="Fira Sans"/>
                <a:cs typeface="Fira Sans"/>
                <a:sym typeface="Fira Sans"/>
              </a:defRPr>
            </a:lvl6pPr>
            <a:lvl7pPr lvl="6" algn="ctr">
              <a:lnSpc>
                <a:spcPct val="100000"/>
              </a:lnSpc>
              <a:spcBef>
                <a:spcPts val="0"/>
              </a:spcBef>
              <a:spcAft>
                <a:spcPts val="0"/>
              </a:spcAft>
              <a:buClr>
                <a:srgbClr val="000000"/>
              </a:buClr>
              <a:buSzPts val="1800"/>
              <a:buFont typeface="Fira Sans"/>
              <a:buNone/>
              <a:defRPr b="1" sz="1800">
                <a:solidFill>
                  <a:srgbClr val="000000"/>
                </a:solidFill>
                <a:latin typeface="Fira Sans"/>
                <a:ea typeface="Fira Sans"/>
                <a:cs typeface="Fira Sans"/>
                <a:sym typeface="Fira Sans"/>
              </a:defRPr>
            </a:lvl7pPr>
            <a:lvl8pPr lvl="7" algn="ctr">
              <a:lnSpc>
                <a:spcPct val="100000"/>
              </a:lnSpc>
              <a:spcBef>
                <a:spcPts val="0"/>
              </a:spcBef>
              <a:spcAft>
                <a:spcPts val="0"/>
              </a:spcAft>
              <a:buClr>
                <a:srgbClr val="000000"/>
              </a:buClr>
              <a:buSzPts val="1800"/>
              <a:buFont typeface="Fira Sans"/>
              <a:buNone/>
              <a:defRPr b="1" sz="1800">
                <a:solidFill>
                  <a:srgbClr val="000000"/>
                </a:solidFill>
                <a:latin typeface="Fira Sans"/>
                <a:ea typeface="Fira Sans"/>
                <a:cs typeface="Fira Sans"/>
                <a:sym typeface="Fira Sans"/>
              </a:defRPr>
            </a:lvl8pPr>
            <a:lvl9pPr lvl="8" algn="ctr">
              <a:lnSpc>
                <a:spcPct val="100000"/>
              </a:lnSpc>
              <a:spcBef>
                <a:spcPts val="0"/>
              </a:spcBef>
              <a:spcAft>
                <a:spcPts val="0"/>
              </a:spcAft>
              <a:buClr>
                <a:srgbClr val="000000"/>
              </a:buClr>
              <a:buSzPts val="1800"/>
              <a:buFont typeface="Fira Sans"/>
              <a:buNone/>
              <a:defRPr b="1" sz="1800">
                <a:solidFill>
                  <a:srgbClr val="000000"/>
                </a:solidFill>
                <a:latin typeface="Fira Sans"/>
                <a:ea typeface="Fira Sans"/>
                <a:cs typeface="Fira Sans"/>
                <a:sym typeface="Fira Sans"/>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5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8" name="Google Shape;18;p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5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 name="Google Shape;21;p5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2" name="Google Shape;22;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6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 name="Google Shape;25;p6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 name="Google Shape;26;p6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7" name="Google Shape;27;p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6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6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62"/>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6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6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6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6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Fira Sans"/>
              <a:buNone/>
              <a:defRPr b="1" i="0" sz="2800" u="none" cap="none" strike="noStrike">
                <a:solidFill>
                  <a:schemeClr val="dk1"/>
                </a:solidFill>
                <a:latin typeface="Fira Sans"/>
                <a:ea typeface="Fira Sans"/>
                <a:cs typeface="Fira Sans"/>
                <a:sym typeface="Fira Sans"/>
              </a:defRPr>
            </a:lvl1pPr>
            <a:lvl2pPr lvl="1" marR="0" rtl="0" algn="l">
              <a:lnSpc>
                <a:spcPct val="100000"/>
              </a:lnSpc>
              <a:spcBef>
                <a:spcPts val="0"/>
              </a:spcBef>
              <a:spcAft>
                <a:spcPts val="0"/>
              </a:spcAft>
              <a:buClr>
                <a:schemeClr val="dk1"/>
              </a:buClr>
              <a:buSzPts val="2800"/>
              <a:buFont typeface="Fira Sans"/>
              <a:buNone/>
              <a:defRPr b="1" i="0" sz="2800" u="none" cap="none" strike="noStrike">
                <a:solidFill>
                  <a:schemeClr val="dk1"/>
                </a:solidFill>
                <a:latin typeface="Fira Sans"/>
                <a:ea typeface="Fira Sans"/>
                <a:cs typeface="Fira Sans"/>
                <a:sym typeface="Fira Sans"/>
              </a:defRPr>
            </a:lvl2pPr>
            <a:lvl3pPr lvl="2" marR="0" rtl="0" algn="l">
              <a:lnSpc>
                <a:spcPct val="100000"/>
              </a:lnSpc>
              <a:spcBef>
                <a:spcPts val="0"/>
              </a:spcBef>
              <a:spcAft>
                <a:spcPts val="0"/>
              </a:spcAft>
              <a:buClr>
                <a:schemeClr val="dk1"/>
              </a:buClr>
              <a:buSzPts val="2800"/>
              <a:buFont typeface="Fira Sans"/>
              <a:buNone/>
              <a:defRPr b="1" i="0" sz="2800" u="none" cap="none" strike="noStrike">
                <a:solidFill>
                  <a:schemeClr val="dk1"/>
                </a:solidFill>
                <a:latin typeface="Fira Sans"/>
                <a:ea typeface="Fira Sans"/>
                <a:cs typeface="Fira Sans"/>
                <a:sym typeface="Fira Sans"/>
              </a:defRPr>
            </a:lvl3pPr>
            <a:lvl4pPr lvl="3" marR="0" rtl="0" algn="l">
              <a:lnSpc>
                <a:spcPct val="100000"/>
              </a:lnSpc>
              <a:spcBef>
                <a:spcPts val="0"/>
              </a:spcBef>
              <a:spcAft>
                <a:spcPts val="0"/>
              </a:spcAft>
              <a:buClr>
                <a:schemeClr val="dk1"/>
              </a:buClr>
              <a:buSzPts val="2800"/>
              <a:buFont typeface="Fira Sans"/>
              <a:buNone/>
              <a:defRPr b="1" i="0" sz="2800" u="none" cap="none" strike="noStrike">
                <a:solidFill>
                  <a:schemeClr val="dk1"/>
                </a:solidFill>
                <a:latin typeface="Fira Sans"/>
                <a:ea typeface="Fira Sans"/>
                <a:cs typeface="Fira Sans"/>
                <a:sym typeface="Fira Sans"/>
              </a:defRPr>
            </a:lvl4pPr>
            <a:lvl5pPr lvl="4" marR="0" rtl="0" algn="l">
              <a:lnSpc>
                <a:spcPct val="100000"/>
              </a:lnSpc>
              <a:spcBef>
                <a:spcPts val="0"/>
              </a:spcBef>
              <a:spcAft>
                <a:spcPts val="0"/>
              </a:spcAft>
              <a:buClr>
                <a:schemeClr val="dk1"/>
              </a:buClr>
              <a:buSzPts val="2800"/>
              <a:buFont typeface="Fira Sans"/>
              <a:buNone/>
              <a:defRPr b="1" i="0" sz="2800" u="none" cap="none" strike="noStrike">
                <a:solidFill>
                  <a:schemeClr val="dk1"/>
                </a:solidFill>
                <a:latin typeface="Fira Sans"/>
                <a:ea typeface="Fira Sans"/>
                <a:cs typeface="Fira Sans"/>
                <a:sym typeface="Fira Sans"/>
              </a:defRPr>
            </a:lvl5pPr>
            <a:lvl6pPr lvl="5" marR="0" rtl="0" algn="l">
              <a:lnSpc>
                <a:spcPct val="100000"/>
              </a:lnSpc>
              <a:spcBef>
                <a:spcPts val="0"/>
              </a:spcBef>
              <a:spcAft>
                <a:spcPts val="0"/>
              </a:spcAft>
              <a:buClr>
                <a:schemeClr val="dk1"/>
              </a:buClr>
              <a:buSzPts val="2800"/>
              <a:buFont typeface="Fira Sans"/>
              <a:buNone/>
              <a:defRPr b="1" i="0" sz="2800" u="none" cap="none" strike="noStrike">
                <a:solidFill>
                  <a:schemeClr val="dk1"/>
                </a:solidFill>
                <a:latin typeface="Fira Sans"/>
                <a:ea typeface="Fira Sans"/>
                <a:cs typeface="Fira Sans"/>
                <a:sym typeface="Fira Sans"/>
              </a:defRPr>
            </a:lvl6pPr>
            <a:lvl7pPr lvl="6" marR="0" rtl="0" algn="l">
              <a:lnSpc>
                <a:spcPct val="100000"/>
              </a:lnSpc>
              <a:spcBef>
                <a:spcPts val="0"/>
              </a:spcBef>
              <a:spcAft>
                <a:spcPts val="0"/>
              </a:spcAft>
              <a:buClr>
                <a:schemeClr val="dk1"/>
              </a:buClr>
              <a:buSzPts val="2800"/>
              <a:buFont typeface="Fira Sans"/>
              <a:buNone/>
              <a:defRPr b="1" i="0" sz="2800" u="none" cap="none" strike="noStrike">
                <a:solidFill>
                  <a:schemeClr val="dk1"/>
                </a:solidFill>
                <a:latin typeface="Fira Sans"/>
                <a:ea typeface="Fira Sans"/>
                <a:cs typeface="Fira Sans"/>
                <a:sym typeface="Fira Sans"/>
              </a:defRPr>
            </a:lvl7pPr>
            <a:lvl8pPr lvl="7" marR="0" rtl="0" algn="l">
              <a:lnSpc>
                <a:spcPct val="100000"/>
              </a:lnSpc>
              <a:spcBef>
                <a:spcPts val="0"/>
              </a:spcBef>
              <a:spcAft>
                <a:spcPts val="0"/>
              </a:spcAft>
              <a:buClr>
                <a:schemeClr val="dk1"/>
              </a:buClr>
              <a:buSzPts val="2800"/>
              <a:buFont typeface="Fira Sans"/>
              <a:buNone/>
              <a:defRPr b="1" i="0" sz="2800" u="none" cap="none" strike="noStrike">
                <a:solidFill>
                  <a:schemeClr val="dk1"/>
                </a:solidFill>
                <a:latin typeface="Fira Sans"/>
                <a:ea typeface="Fira Sans"/>
                <a:cs typeface="Fira Sans"/>
                <a:sym typeface="Fira Sans"/>
              </a:defRPr>
            </a:lvl8pPr>
            <a:lvl9pPr lvl="8" marR="0" rtl="0" algn="l">
              <a:lnSpc>
                <a:spcPct val="100000"/>
              </a:lnSpc>
              <a:spcBef>
                <a:spcPts val="0"/>
              </a:spcBef>
              <a:spcAft>
                <a:spcPts val="0"/>
              </a:spcAft>
              <a:buClr>
                <a:schemeClr val="dk1"/>
              </a:buClr>
              <a:buSzPts val="2800"/>
              <a:buFont typeface="Fira Sans"/>
              <a:buNone/>
              <a:defRPr b="1" i="0" sz="2800" u="none" cap="none" strike="noStrike">
                <a:solidFill>
                  <a:schemeClr val="dk1"/>
                </a:solidFill>
                <a:latin typeface="Fira Sans"/>
                <a:ea typeface="Fira Sans"/>
                <a:cs typeface="Fira Sans"/>
                <a:sym typeface="Fira Sans"/>
              </a:defRPr>
            </a:lvl9pPr>
          </a:lstStyle>
          <a:p/>
        </p:txBody>
      </p:sp>
      <p:sp>
        <p:nvSpPr>
          <p:cNvPr id="7" name="Google Shape;7;p5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000000"/>
              </a:buClr>
              <a:buSzPts val="1800"/>
              <a:buFont typeface="Roboto"/>
              <a:buChar char="●"/>
              <a:defRPr b="0" i="0" sz="1800" u="none" cap="none" strike="noStrike">
                <a:solidFill>
                  <a:srgbClr val="000000"/>
                </a:solidFill>
                <a:latin typeface="Roboto"/>
                <a:ea typeface="Roboto"/>
                <a:cs typeface="Roboto"/>
                <a:sym typeface="Roboto"/>
              </a:defRPr>
            </a:lvl1pPr>
            <a:lvl2pPr indent="-317500" lvl="1" marL="914400" marR="0" rtl="0" algn="l">
              <a:lnSpc>
                <a:spcPct val="115000"/>
              </a:lnSpc>
              <a:spcBef>
                <a:spcPts val="160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2pPr>
            <a:lvl3pPr indent="-317500" lvl="2" marL="1371600" marR="0" rtl="0" algn="l">
              <a:lnSpc>
                <a:spcPct val="115000"/>
              </a:lnSpc>
              <a:spcBef>
                <a:spcPts val="160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3pPr>
            <a:lvl4pPr indent="-317500" lvl="3" marL="1828800" marR="0" rtl="0" algn="l">
              <a:lnSpc>
                <a:spcPct val="115000"/>
              </a:lnSpc>
              <a:spcBef>
                <a:spcPts val="160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4pPr>
            <a:lvl5pPr indent="-317500" lvl="4" marL="2286000" marR="0" rtl="0" algn="l">
              <a:lnSpc>
                <a:spcPct val="115000"/>
              </a:lnSpc>
              <a:spcBef>
                <a:spcPts val="160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5pPr>
            <a:lvl6pPr indent="-317500" lvl="5" marL="2743200" marR="0" rtl="0" algn="l">
              <a:lnSpc>
                <a:spcPct val="115000"/>
              </a:lnSpc>
              <a:spcBef>
                <a:spcPts val="160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6pPr>
            <a:lvl7pPr indent="-317500" lvl="6" marL="3200400" marR="0" rtl="0" algn="l">
              <a:lnSpc>
                <a:spcPct val="115000"/>
              </a:lnSpc>
              <a:spcBef>
                <a:spcPts val="160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7pPr>
            <a:lvl8pPr indent="-317500" lvl="7" marL="3657600" marR="0" rtl="0" algn="l">
              <a:lnSpc>
                <a:spcPct val="115000"/>
              </a:lnSpc>
              <a:spcBef>
                <a:spcPts val="160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8pPr>
            <a:lvl9pPr indent="-317500" lvl="8" marL="4114800" marR="0" rtl="0" algn="l">
              <a:lnSpc>
                <a:spcPct val="115000"/>
              </a:lnSpc>
              <a:spcBef>
                <a:spcPts val="1600"/>
              </a:spcBef>
              <a:spcAft>
                <a:spcPts val="1600"/>
              </a:spcAft>
              <a:buClr>
                <a:srgbClr val="000000"/>
              </a:buClr>
              <a:buSzPts val="1400"/>
              <a:buFont typeface="Roboto"/>
              <a:buChar char="■"/>
              <a:defRPr b="0" i="0" sz="1400" u="none" cap="none" strike="noStrike">
                <a:solidFill>
                  <a:srgbClr val="000000"/>
                </a:solidFill>
                <a:latin typeface="Roboto"/>
                <a:ea typeface="Roboto"/>
                <a:cs typeface="Roboto"/>
                <a:sym typeface="Roboto"/>
              </a:defRPr>
            </a:lvl9pPr>
          </a:lstStyle>
          <a:p/>
        </p:txBody>
      </p:sp>
      <p:sp>
        <p:nvSpPr>
          <p:cNvPr id="8" name="Google Shape;8;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A4335"/>
          </p15:clr>
        </p15:guide>
        <p15:guide id="2" pos="5472">
          <p15:clr>
            <a:srgbClr val="EA4335"/>
          </p15:clr>
        </p15:guide>
        <p15:guide id="3" orient="horz" pos="259">
          <p15:clr>
            <a:srgbClr val="EA4335"/>
          </p15:clr>
        </p15:guide>
        <p15:guide id="4" orient="horz" pos="2981">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3.jpg"/><Relationship Id="rId9" Type="http://schemas.openxmlformats.org/officeDocument/2006/relationships/image" Target="../media/image11.jpg"/><Relationship Id="rId5" Type="http://schemas.openxmlformats.org/officeDocument/2006/relationships/image" Target="../media/image23.jpg"/><Relationship Id="rId6" Type="http://schemas.openxmlformats.org/officeDocument/2006/relationships/image" Target="../media/image21.jpg"/><Relationship Id="rId7" Type="http://schemas.openxmlformats.org/officeDocument/2006/relationships/image" Target="../media/image12.jpg"/><Relationship Id="rId8"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afdc.energy.gov/stations/states" TargetMode="External"/><Relationship Id="rId4" Type="http://schemas.openxmlformats.org/officeDocument/2006/relationships/hyperlink" Target="https://www.atlasevhub.com/materials/state-ev-registration-data/#data" TargetMode="External"/><Relationship Id="rId5"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www.atlasevhub.com/materials/state-ev-registration-data/#data"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www.atlasevhub.com/materials/state-ev-registration-data/#data" TargetMode="Externa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www.atlasevhub.com/materials/state-ev-registration-data/#data" TargetMode="Externa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1"/>
          <p:cNvSpPr txBox="1"/>
          <p:nvPr>
            <p:ph type="ctrTitle"/>
          </p:nvPr>
        </p:nvSpPr>
        <p:spPr>
          <a:xfrm>
            <a:off x="457191" y="1355858"/>
            <a:ext cx="6267300" cy="1835400"/>
          </a:xfrm>
          <a:prstGeom prst="rect">
            <a:avLst/>
          </a:prstGeom>
          <a:noFill/>
          <a:ln>
            <a:noFill/>
          </a:ln>
        </p:spPr>
        <p:txBody>
          <a:bodyPr anchorCtr="0" anchor="ctr" bIns="182875" lIns="182875" spcFirstLastPara="1" rIns="182875" wrap="square" tIns="182875">
            <a:noAutofit/>
          </a:bodyPr>
          <a:lstStyle/>
          <a:p>
            <a:pPr indent="0" lvl="0" marL="0" rtl="0" algn="l">
              <a:lnSpc>
                <a:spcPct val="100000"/>
              </a:lnSpc>
              <a:spcBef>
                <a:spcPts val="0"/>
              </a:spcBef>
              <a:spcAft>
                <a:spcPts val="0"/>
              </a:spcAft>
              <a:buSzPts val="5200"/>
              <a:buNone/>
            </a:pPr>
            <a:r>
              <a:rPr lang="en" sz="3200"/>
              <a:t>Historical Growth Analysis</a:t>
            </a:r>
            <a:endParaRPr sz="3200"/>
          </a:p>
          <a:p>
            <a:pPr indent="0" lvl="0" marL="0" rtl="0" algn="l">
              <a:lnSpc>
                <a:spcPct val="100000"/>
              </a:lnSpc>
              <a:spcBef>
                <a:spcPts val="0"/>
              </a:spcBef>
              <a:spcAft>
                <a:spcPts val="0"/>
              </a:spcAft>
              <a:buSzPts val="5200"/>
              <a:buNone/>
            </a:pPr>
            <a:r>
              <a:rPr lang="en" sz="3200"/>
              <a:t>of the EV Market </a:t>
            </a:r>
            <a:br>
              <a:rPr lang="en" sz="3200"/>
            </a:br>
            <a:r>
              <a:rPr lang="en" sz="3200"/>
              <a:t>In The USA</a:t>
            </a:r>
            <a:endParaRPr sz="3200"/>
          </a:p>
        </p:txBody>
      </p:sp>
      <p:sp>
        <p:nvSpPr>
          <p:cNvPr id="53" name="Google Shape;53;p1"/>
          <p:cNvSpPr txBox="1"/>
          <p:nvPr>
            <p:ph idx="1" type="subTitle"/>
          </p:nvPr>
        </p:nvSpPr>
        <p:spPr>
          <a:xfrm>
            <a:off x="495279" y="3558335"/>
            <a:ext cx="2845500" cy="422117"/>
          </a:xfrm>
          <a:prstGeom prst="rect">
            <a:avLst/>
          </a:prstGeom>
          <a:noFill/>
          <a:ln>
            <a:noFill/>
          </a:ln>
        </p:spPr>
        <p:txBody>
          <a:bodyPr anchorCtr="0" anchor="ctr" bIns="182875" lIns="182875" spcFirstLastPara="1" rIns="182875" wrap="square" tIns="182875">
            <a:noAutofit/>
          </a:bodyPr>
          <a:lstStyle/>
          <a:p>
            <a:pPr indent="0" lvl="0" marL="0" rtl="0" algn="l">
              <a:lnSpc>
                <a:spcPct val="115000"/>
              </a:lnSpc>
              <a:spcBef>
                <a:spcPts val="0"/>
              </a:spcBef>
              <a:spcAft>
                <a:spcPts val="1600"/>
              </a:spcAft>
              <a:buSzPts val="1800"/>
              <a:buNone/>
            </a:pPr>
            <a:r>
              <a:rPr b="1" lang="en" sz="2400">
                <a:solidFill>
                  <a:srgbClr val="0070C0"/>
                </a:solidFill>
              </a:rPr>
              <a:t>Team 5</a:t>
            </a:r>
            <a:endParaRPr b="1" sz="2400">
              <a:solidFill>
                <a:srgbClr val="0070C0"/>
              </a:solidFill>
            </a:endParaRPr>
          </a:p>
        </p:txBody>
      </p:sp>
      <p:grpSp>
        <p:nvGrpSpPr>
          <p:cNvPr id="54" name="Google Shape;54;p1"/>
          <p:cNvGrpSpPr/>
          <p:nvPr/>
        </p:nvGrpSpPr>
        <p:grpSpPr>
          <a:xfrm>
            <a:off x="4126035" y="1969153"/>
            <a:ext cx="4813854" cy="3022159"/>
            <a:chOff x="2992125" y="538850"/>
            <a:chExt cx="6603300" cy="4193214"/>
          </a:xfrm>
        </p:grpSpPr>
        <p:sp>
          <p:nvSpPr>
            <p:cNvPr id="55" name="Google Shape;55;p1"/>
            <p:cNvSpPr/>
            <p:nvPr/>
          </p:nvSpPr>
          <p:spPr>
            <a:xfrm>
              <a:off x="6436429" y="3248526"/>
              <a:ext cx="1169834" cy="661276"/>
            </a:xfrm>
            <a:custGeom>
              <a:rect b="b" l="l" r="r" t="t"/>
              <a:pathLst>
                <a:path extrusionOk="0" h="7315" w="12941">
                  <a:moveTo>
                    <a:pt x="5157" y="0"/>
                  </a:moveTo>
                  <a:lnTo>
                    <a:pt x="5032" y="31"/>
                  </a:lnTo>
                  <a:lnTo>
                    <a:pt x="656" y="2563"/>
                  </a:lnTo>
                  <a:lnTo>
                    <a:pt x="500" y="2657"/>
                  </a:lnTo>
                  <a:lnTo>
                    <a:pt x="375" y="2782"/>
                  </a:lnTo>
                  <a:lnTo>
                    <a:pt x="250" y="2907"/>
                  </a:lnTo>
                  <a:lnTo>
                    <a:pt x="156" y="3032"/>
                  </a:lnTo>
                  <a:lnTo>
                    <a:pt x="94" y="3188"/>
                  </a:lnTo>
                  <a:lnTo>
                    <a:pt x="31" y="3345"/>
                  </a:lnTo>
                  <a:lnTo>
                    <a:pt x="0" y="3532"/>
                  </a:lnTo>
                  <a:lnTo>
                    <a:pt x="0" y="3688"/>
                  </a:lnTo>
                  <a:lnTo>
                    <a:pt x="0" y="3876"/>
                  </a:lnTo>
                  <a:lnTo>
                    <a:pt x="31" y="4032"/>
                  </a:lnTo>
                  <a:lnTo>
                    <a:pt x="94" y="4189"/>
                  </a:lnTo>
                  <a:lnTo>
                    <a:pt x="156" y="4345"/>
                  </a:lnTo>
                  <a:lnTo>
                    <a:pt x="250" y="4501"/>
                  </a:lnTo>
                  <a:lnTo>
                    <a:pt x="375" y="4626"/>
                  </a:lnTo>
                  <a:lnTo>
                    <a:pt x="500" y="4720"/>
                  </a:lnTo>
                  <a:lnTo>
                    <a:pt x="656" y="4814"/>
                  </a:lnTo>
                  <a:lnTo>
                    <a:pt x="1032" y="5001"/>
                  </a:lnTo>
                  <a:lnTo>
                    <a:pt x="1407" y="5157"/>
                  </a:lnTo>
                  <a:lnTo>
                    <a:pt x="1813" y="5220"/>
                  </a:lnTo>
                  <a:lnTo>
                    <a:pt x="2219" y="5251"/>
                  </a:lnTo>
                  <a:lnTo>
                    <a:pt x="2626" y="5220"/>
                  </a:lnTo>
                  <a:lnTo>
                    <a:pt x="3032" y="5157"/>
                  </a:lnTo>
                  <a:lnTo>
                    <a:pt x="3438" y="5001"/>
                  </a:lnTo>
                  <a:lnTo>
                    <a:pt x="3813" y="4814"/>
                  </a:lnTo>
                  <a:lnTo>
                    <a:pt x="7095" y="2938"/>
                  </a:lnTo>
                  <a:lnTo>
                    <a:pt x="7283" y="2844"/>
                  </a:lnTo>
                  <a:lnTo>
                    <a:pt x="7471" y="2782"/>
                  </a:lnTo>
                  <a:lnTo>
                    <a:pt x="7658" y="2751"/>
                  </a:lnTo>
                  <a:lnTo>
                    <a:pt x="7846" y="2719"/>
                  </a:lnTo>
                  <a:lnTo>
                    <a:pt x="8033" y="2751"/>
                  </a:lnTo>
                  <a:lnTo>
                    <a:pt x="8252" y="2782"/>
                  </a:lnTo>
                  <a:lnTo>
                    <a:pt x="8440" y="2844"/>
                  </a:lnTo>
                  <a:lnTo>
                    <a:pt x="8596" y="2938"/>
                  </a:lnTo>
                  <a:lnTo>
                    <a:pt x="8721" y="3032"/>
                  </a:lnTo>
                  <a:lnTo>
                    <a:pt x="8815" y="3157"/>
                  </a:lnTo>
                  <a:lnTo>
                    <a:pt x="8846" y="3251"/>
                  </a:lnTo>
                  <a:lnTo>
                    <a:pt x="8846" y="3345"/>
                  </a:lnTo>
                  <a:lnTo>
                    <a:pt x="8846" y="3438"/>
                  </a:lnTo>
                  <a:lnTo>
                    <a:pt x="8815" y="3532"/>
                  </a:lnTo>
                  <a:lnTo>
                    <a:pt x="8721" y="3657"/>
                  </a:lnTo>
                  <a:lnTo>
                    <a:pt x="8596" y="3751"/>
                  </a:lnTo>
                  <a:lnTo>
                    <a:pt x="7877" y="4189"/>
                  </a:lnTo>
                  <a:lnTo>
                    <a:pt x="7721" y="4282"/>
                  </a:lnTo>
                  <a:lnTo>
                    <a:pt x="7596" y="4407"/>
                  </a:lnTo>
                  <a:lnTo>
                    <a:pt x="7471" y="4532"/>
                  </a:lnTo>
                  <a:lnTo>
                    <a:pt x="7377" y="4689"/>
                  </a:lnTo>
                  <a:lnTo>
                    <a:pt x="7314" y="4845"/>
                  </a:lnTo>
                  <a:lnTo>
                    <a:pt x="7252" y="5001"/>
                  </a:lnTo>
                  <a:lnTo>
                    <a:pt x="7220" y="5189"/>
                  </a:lnTo>
                  <a:lnTo>
                    <a:pt x="7189" y="5345"/>
                  </a:lnTo>
                  <a:lnTo>
                    <a:pt x="7220" y="5533"/>
                  </a:lnTo>
                  <a:lnTo>
                    <a:pt x="7252" y="5720"/>
                  </a:lnTo>
                  <a:lnTo>
                    <a:pt x="7314" y="5876"/>
                  </a:lnTo>
                  <a:lnTo>
                    <a:pt x="7377" y="6033"/>
                  </a:lnTo>
                  <a:lnTo>
                    <a:pt x="7471" y="6189"/>
                  </a:lnTo>
                  <a:lnTo>
                    <a:pt x="7596" y="6314"/>
                  </a:lnTo>
                  <a:lnTo>
                    <a:pt x="7721" y="6439"/>
                  </a:lnTo>
                  <a:lnTo>
                    <a:pt x="7877" y="6533"/>
                  </a:lnTo>
                  <a:lnTo>
                    <a:pt x="8565" y="6908"/>
                  </a:lnTo>
                  <a:lnTo>
                    <a:pt x="8908" y="7095"/>
                  </a:lnTo>
                  <a:lnTo>
                    <a:pt x="9252" y="7220"/>
                  </a:lnTo>
                  <a:lnTo>
                    <a:pt x="9627" y="7283"/>
                  </a:lnTo>
                  <a:lnTo>
                    <a:pt x="10002" y="7314"/>
                  </a:lnTo>
                  <a:lnTo>
                    <a:pt x="10377" y="7283"/>
                  </a:lnTo>
                  <a:lnTo>
                    <a:pt x="10721" y="7220"/>
                  </a:lnTo>
                  <a:lnTo>
                    <a:pt x="11096" y="7095"/>
                  </a:lnTo>
                  <a:lnTo>
                    <a:pt x="11440" y="6908"/>
                  </a:lnTo>
                  <a:lnTo>
                    <a:pt x="12753" y="6158"/>
                  </a:lnTo>
                  <a:lnTo>
                    <a:pt x="12878" y="6064"/>
                  </a:lnTo>
                  <a:lnTo>
                    <a:pt x="12941" y="5939"/>
                  </a:lnTo>
                  <a:lnTo>
                    <a:pt x="12941" y="5783"/>
                  </a:lnTo>
                  <a:lnTo>
                    <a:pt x="12909" y="5626"/>
                  </a:lnTo>
                  <a:lnTo>
                    <a:pt x="12784" y="5501"/>
                  </a:lnTo>
                  <a:lnTo>
                    <a:pt x="12659" y="5439"/>
                  </a:lnTo>
                  <a:lnTo>
                    <a:pt x="12503" y="5439"/>
                  </a:lnTo>
                  <a:lnTo>
                    <a:pt x="12378" y="5501"/>
                  </a:lnTo>
                  <a:lnTo>
                    <a:pt x="11034" y="6252"/>
                  </a:lnTo>
                  <a:lnTo>
                    <a:pt x="10784" y="6377"/>
                  </a:lnTo>
                  <a:lnTo>
                    <a:pt x="10534" y="6470"/>
                  </a:lnTo>
                  <a:lnTo>
                    <a:pt x="10284" y="6502"/>
                  </a:lnTo>
                  <a:lnTo>
                    <a:pt x="10002" y="6533"/>
                  </a:lnTo>
                  <a:lnTo>
                    <a:pt x="9721" y="6502"/>
                  </a:lnTo>
                  <a:lnTo>
                    <a:pt x="9471" y="6470"/>
                  </a:lnTo>
                  <a:lnTo>
                    <a:pt x="9190" y="6377"/>
                  </a:lnTo>
                  <a:lnTo>
                    <a:pt x="8940" y="6252"/>
                  </a:lnTo>
                  <a:lnTo>
                    <a:pt x="8252" y="5845"/>
                  </a:lnTo>
                  <a:lnTo>
                    <a:pt x="8158" y="5751"/>
                  </a:lnTo>
                  <a:lnTo>
                    <a:pt x="8064" y="5658"/>
                  </a:lnTo>
                  <a:lnTo>
                    <a:pt x="8002" y="5501"/>
                  </a:lnTo>
                  <a:lnTo>
                    <a:pt x="7971" y="5345"/>
                  </a:lnTo>
                  <a:lnTo>
                    <a:pt x="8002" y="5220"/>
                  </a:lnTo>
                  <a:lnTo>
                    <a:pt x="8064" y="5064"/>
                  </a:lnTo>
                  <a:lnTo>
                    <a:pt x="8158" y="4939"/>
                  </a:lnTo>
                  <a:lnTo>
                    <a:pt x="8252" y="4845"/>
                  </a:lnTo>
                  <a:lnTo>
                    <a:pt x="9002" y="4439"/>
                  </a:lnTo>
                  <a:lnTo>
                    <a:pt x="9127" y="4345"/>
                  </a:lnTo>
                  <a:lnTo>
                    <a:pt x="9252" y="4220"/>
                  </a:lnTo>
                  <a:lnTo>
                    <a:pt x="9377" y="4126"/>
                  </a:lnTo>
                  <a:lnTo>
                    <a:pt x="9471" y="3970"/>
                  </a:lnTo>
                  <a:lnTo>
                    <a:pt x="9534" y="3845"/>
                  </a:lnTo>
                  <a:lnTo>
                    <a:pt x="9565" y="3688"/>
                  </a:lnTo>
                  <a:lnTo>
                    <a:pt x="9627" y="3501"/>
                  </a:lnTo>
                  <a:lnTo>
                    <a:pt x="9627" y="3345"/>
                  </a:lnTo>
                  <a:lnTo>
                    <a:pt x="9627" y="3188"/>
                  </a:lnTo>
                  <a:lnTo>
                    <a:pt x="9565" y="3032"/>
                  </a:lnTo>
                  <a:lnTo>
                    <a:pt x="9534" y="2876"/>
                  </a:lnTo>
                  <a:lnTo>
                    <a:pt x="9471" y="2719"/>
                  </a:lnTo>
                  <a:lnTo>
                    <a:pt x="9377" y="2594"/>
                  </a:lnTo>
                  <a:lnTo>
                    <a:pt x="9252" y="2469"/>
                  </a:lnTo>
                  <a:lnTo>
                    <a:pt x="9127" y="2344"/>
                  </a:lnTo>
                  <a:lnTo>
                    <a:pt x="9002" y="2251"/>
                  </a:lnTo>
                  <a:lnTo>
                    <a:pt x="8721" y="2126"/>
                  </a:lnTo>
                  <a:lnTo>
                    <a:pt x="8440" y="2032"/>
                  </a:lnTo>
                  <a:lnTo>
                    <a:pt x="8158" y="1969"/>
                  </a:lnTo>
                  <a:lnTo>
                    <a:pt x="7846" y="1938"/>
                  </a:lnTo>
                  <a:lnTo>
                    <a:pt x="7564" y="1969"/>
                  </a:lnTo>
                  <a:lnTo>
                    <a:pt x="7252" y="2032"/>
                  </a:lnTo>
                  <a:lnTo>
                    <a:pt x="6970" y="2126"/>
                  </a:lnTo>
                  <a:lnTo>
                    <a:pt x="6689" y="2251"/>
                  </a:lnTo>
                  <a:lnTo>
                    <a:pt x="3407" y="4157"/>
                  </a:lnTo>
                  <a:lnTo>
                    <a:pt x="3126" y="4282"/>
                  </a:lnTo>
                  <a:lnTo>
                    <a:pt x="2844" y="4376"/>
                  </a:lnTo>
                  <a:lnTo>
                    <a:pt x="2532" y="4439"/>
                  </a:lnTo>
                  <a:lnTo>
                    <a:pt x="2219" y="4470"/>
                  </a:lnTo>
                  <a:lnTo>
                    <a:pt x="1907" y="4439"/>
                  </a:lnTo>
                  <a:lnTo>
                    <a:pt x="1625" y="4376"/>
                  </a:lnTo>
                  <a:lnTo>
                    <a:pt x="1313" y="4282"/>
                  </a:lnTo>
                  <a:lnTo>
                    <a:pt x="1032" y="4157"/>
                  </a:lnTo>
                  <a:lnTo>
                    <a:pt x="906" y="4063"/>
                  </a:lnTo>
                  <a:lnTo>
                    <a:pt x="844" y="3970"/>
                  </a:lnTo>
                  <a:lnTo>
                    <a:pt x="781" y="3845"/>
                  </a:lnTo>
                  <a:lnTo>
                    <a:pt x="781" y="3688"/>
                  </a:lnTo>
                  <a:lnTo>
                    <a:pt x="781" y="3563"/>
                  </a:lnTo>
                  <a:lnTo>
                    <a:pt x="844" y="3438"/>
                  </a:lnTo>
                  <a:lnTo>
                    <a:pt x="906" y="3313"/>
                  </a:lnTo>
                  <a:lnTo>
                    <a:pt x="1032" y="3251"/>
                  </a:lnTo>
                  <a:lnTo>
                    <a:pt x="5408" y="719"/>
                  </a:lnTo>
                  <a:lnTo>
                    <a:pt x="5533" y="625"/>
                  </a:lnTo>
                  <a:lnTo>
                    <a:pt x="5595" y="469"/>
                  </a:lnTo>
                  <a:lnTo>
                    <a:pt x="5595" y="344"/>
                  </a:lnTo>
                  <a:lnTo>
                    <a:pt x="5564" y="188"/>
                  </a:lnTo>
                  <a:lnTo>
                    <a:pt x="5439" y="63"/>
                  </a:lnTo>
                  <a:lnTo>
                    <a:pt x="5314" y="0"/>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
            <p:cNvSpPr/>
            <p:nvPr/>
          </p:nvSpPr>
          <p:spPr>
            <a:xfrm>
              <a:off x="2992125" y="1852649"/>
              <a:ext cx="4351464" cy="2565823"/>
            </a:xfrm>
            <a:custGeom>
              <a:rect b="b" l="l" r="r" t="t"/>
              <a:pathLst>
                <a:path extrusionOk="0" h="28383" w="48137">
                  <a:moveTo>
                    <a:pt x="28663" y="1"/>
                  </a:moveTo>
                  <a:lnTo>
                    <a:pt x="28101" y="32"/>
                  </a:lnTo>
                  <a:lnTo>
                    <a:pt x="27569" y="157"/>
                  </a:lnTo>
                  <a:lnTo>
                    <a:pt x="27038" y="313"/>
                  </a:lnTo>
                  <a:lnTo>
                    <a:pt x="26788" y="438"/>
                  </a:lnTo>
                  <a:lnTo>
                    <a:pt x="26538" y="563"/>
                  </a:lnTo>
                  <a:lnTo>
                    <a:pt x="844" y="15411"/>
                  </a:lnTo>
                  <a:lnTo>
                    <a:pt x="625" y="15536"/>
                  </a:lnTo>
                  <a:lnTo>
                    <a:pt x="469" y="15692"/>
                  </a:lnTo>
                  <a:lnTo>
                    <a:pt x="344" y="15848"/>
                  </a:lnTo>
                  <a:lnTo>
                    <a:pt x="219" y="16036"/>
                  </a:lnTo>
                  <a:lnTo>
                    <a:pt x="125" y="16223"/>
                  </a:lnTo>
                  <a:lnTo>
                    <a:pt x="63" y="16442"/>
                  </a:lnTo>
                  <a:lnTo>
                    <a:pt x="32" y="16630"/>
                  </a:lnTo>
                  <a:lnTo>
                    <a:pt x="0" y="16849"/>
                  </a:lnTo>
                  <a:lnTo>
                    <a:pt x="32" y="17067"/>
                  </a:lnTo>
                  <a:lnTo>
                    <a:pt x="63" y="17255"/>
                  </a:lnTo>
                  <a:lnTo>
                    <a:pt x="125" y="17474"/>
                  </a:lnTo>
                  <a:lnTo>
                    <a:pt x="219" y="17661"/>
                  </a:lnTo>
                  <a:lnTo>
                    <a:pt x="344" y="17849"/>
                  </a:lnTo>
                  <a:lnTo>
                    <a:pt x="469" y="18005"/>
                  </a:lnTo>
                  <a:lnTo>
                    <a:pt x="625" y="18161"/>
                  </a:lnTo>
                  <a:lnTo>
                    <a:pt x="844" y="18286"/>
                  </a:lnTo>
                  <a:lnTo>
                    <a:pt x="17379" y="27820"/>
                  </a:lnTo>
                  <a:lnTo>
                    <a:pt x="17629" y="27976"/>
                  </a:lnTo>
                  <a:lnTo>
                    <a:pt x="17879" y="28070"/>
                  </a:lnTo>
                  <a:lnTo>
                    <a:pt x="18411" y="28258"/>
                  </a:lnTo>
                  <a:lnTo>
                    <a:pt x="18942" y="28351"/>
                  </a:lnTo>
                  <a:lnTo>
                    <a:pt x="19505" y="28383"/>
                  </a:lnTo>
                  <a:lnTo>
                    <a:pt x="20036" y="28351"/>
                  </a:lnTo>
                  <a:lnTo>
                    <a:pt x="20568" y="28258"/>
                  </a:lnTo>
                  <a:lnTo>
                    <a:pt x="21099" y="28070"/>
                  </a:lnTo>
                  <a:lnTo>
                    <a:pt x="21349" y="27976"/>
                  </a:lnTo>
                  <a:lnTo>
                    <a:pt x="21599" y="27820"/>
                  </a:lnTo>
                  <a:lnTo>
                    <a:pt x="47324" y="13004"/>
                  </a:lnTo>
                  <a:lnTo>
                    <a:pt x="47511" y="12848"/>
                  </a:lnTo>
                  <a:lnTo>
                    <a:pt x="47668" y="12723"/>
                  </a:lnTo>
                  <a:lnTo>
                    <a:pt x="47824" y="12535"/>
                  </a:lnTo>
                  <a:lnTo>
                    <a:pt x="47949" y="12379"/>
                  </a:lnTo>
                  <a:lnTo>
                    <a:pt x="48012" y="12160"/>
                  </a:lnTo>
                  <a:lnTo>
                    <a:pt x="48074" y="11972"/>
                  </a:lnTo>
                  <a:lnTo>
                    <a:pt x="48137" y="11754"/>
                  </a:lnTo>
                  <a:lnTo>
                    <a:pt x="48137" y="11566"/>
                  </a:lnTo>
                  <a:lnTo>
                    <a:pt x="48137" y="11347"/>
                  </a:lnTo>
                  <a:lnTo>
                    <a:pt x="48074" y="11160"/>
                  </a:lnTo>
                  <a:lnTo>
                    <a:pt x="48012" y="10941"/>
                  </a:lnTo>
                  <a:lnTo>
                    <a:pt x="47949" y="10753"/>
                  </a:lnTo>
                  <a:lnTo>
                    <a:pt x="47824" y="10566"/>
                  </a:lnTo>
                  <a:lnTo>
                    <a:pt x="47668" y="10410"/>
                  </a:lnTo>
                  <a:lnTo>
                    <a:pt x="47511" y="10253"/>
                  </a:lnTo>
                  <a:lnTo>
                    <a:pt x="47324" y="10128"/>
                  </a:lnTo>
                  <a:lnTo>
                    <a:pt x="30758" y="563"/>
                  </a:lnTo>
                  <a:lnTo>
                    <a:pt x="30507" y="438"/>
                  </a:lnTo>
                  <a:lnTo>
                    <a:pt x="30257" y="313"/>
                  </a:lnTo>
                  <a:lnTo>
                    <a:pt x="29726" y="157"/>
                  </a:lnTo>
                  <a:lnTo>
                    <a:pt x="29195" y="32"/>
                  </a:lnTo>
                  <a:lnTo>
                    <a:pt x="28663" y="1"/>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
            <p:cNvSpPr/>
            <p:nvPr/>
          </p:nvSpPr>
          <p:spPr>
            <a:xfrm>
              <a:off x="7515740" y="3519710"/>
              <a:ext cx="2079685" cy="1212354"/>
            </a:xfrm>
            <a:custGeom>
              <a:rect b="b" l="l" r="r" t="t"/>
              <a:pathLst>
                <a:path extrusionOk="0" h="13411" w="23006">
                  <a:moveTo>
                    <a:pt x="9315" y="1"/>
                  </a:moveTo>
                  <a:lnTo>
                    <a:pt x="9002" y="32"/>
                  </a:lnTo>
                  <a:lnTo>
                    <a:pt x="8721" y="95"/>
                  </a:lnTo>
                  <a:lnTo>
                    <a:pt x="8409" y="188"/>
                  </a:lnTo>
                  <a:lnTo>
                    <a:pt x="8127" y="313"/>
                  </a:lnTo>
                  <a:lnTo>
                    <a:pt x="344" y="4814"/>
                  </a:lnTo>
                  <a:lnTo>
                    <a:pt x="188" y="4939"/>
                  </a:lnTo>
                  <a:lnTo>
                    <a:pt x="63" y="5096"/>
                  </a:lnTo>
                  <a:lnTo>
                    <a:pt x="0" y="5252"/>
                  </a:lnTo>
                  <a:lnTo>
                    <a:pt x="0" y="5440"/>
                  </a:lnTo>
                  <a:lnTo>
                    <a:pt x="0" y="5627"/>
                  </a:lnTo>
                  <a:lnTo>
                    <a:pt x="63" y="5783"/>
                  </a:lnTo>
                  <a:lnTo>
                    <a:pt x="188" y="5940"/>
                  </a:lnTo>
                  <a:lnTo>
                    <a:pt x="344" y="6065"/>
                  </a:lnTo>
                  <a:lnTo>
                    <a:pt x="12472" y="13066"/>
                  </a:lnTo>
                  <a:lnTo>
                    <a:pt x="12785" y="13223"/>
                  </a:lnTo>
                  <a:lnTo>
                    <a:pt x="13066" y="13316"/>
                  </a:lnTo>
                  <a:lnTo>
                    <a:pt x="13378" y="13379"/>
                  </a:lnTo>
                  <a:lnTo>
                    <a:pt x="13691" y="13410"/>
                  </a:lnTo>
                  <a:lnTo>
                    <a:pt x="13972" y="13379"/>
                  </a:lnTo>
                  <a:lnTo>
                    <a:pt x="14285" y="13316"/>
                  </a:lnTo>
                  <a:lnTo>
                    <a:pt x="14598" y="13223"/>
                  </a:lnTo>
                  <a:lnTo>
                    <a:pt x="14879" y="13066"/>
                  </a:lnTo>
                  <a:lnTo>
                    <a:pt x="22662" y="8597"/>
                  </a:lnTo>
                  <a:lnTo>
                    <a:pt x="22818" y="8472"/>
                  </a:lnTo>
                  <a:lnTo>
                    <a:pt x="22912" y="8315"/>
                  </a:lnTo>
                  <a:lnTo>
                    <a:pt x="22975" y="8128"/>
                  </a:lnTo>
                  <a:lnTo>
                    <a:pt x="23006" y="7971"/>
                  </a:lnTo>
                  <a:lnTo>
                    <a:pt x="22975" y="7784"/>
                  </a:lnTo>
                  <a:lnTo>
                    <a:pt x="22912" y="7596"/>
                  </a:lnTo>
                  <a:lnTo>
                    <a:pt x="22818" y="7471"/>
                  </a:lnTo>
                  <a:lnTo>
                    <a:pt x="22662" y="7346"/>
                  </a:lnTo>
                  <a:lnTo>
                    <a:pt x="10503" y="313"/>
                  </a:lnTo>
                  <a:lnTo>
                    <a:pt x="10221" y="188"/>
                  </a:lnTo>
                  <a:lnTo>
                    <a:pt x="9940" y="95"/>
                  </a:lnTo>
                  <a:lnTo>
                    <a:pt x="9628" y="32"/>
                  </a:lnTo>
                  <a:lnTo>
                    <a:pt x="9315" y="1"/>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
            <p:cNvSpPr/>
            <p:nvPr/>
          </p:nvSpPr>
          <p:spPr>
            <a:xfrm>
              <a:off x="3511984" y="1790547"/>
              <a:ext cx="344866" cy="375883"/>
            </a:xfrm>
            <a:custGeom>
              <a:rect b="b" l="l" r="r" t="t"/>
              <a:pathLst>
                <a:path extrusionOk="0" h="4158" w="3815">
                  <a:moveTo>
                    <a:pt x="563" y="0"/>
                  </a:moveTo>
                  <a:lnTo>
                    <a:pt x="438" y="31"/>
                  </a:lnTo>
                  <a:lnTo>
                    <a:pt x="313" y="63"/>
                  </a:lnTo>
                  <a:lnTo>
                    <a:pt x="219" y="156"/>
                  </a:lnTo>
                  <a:lnTo>
                    <a:pt x="126" y="250"/>
                  </a:lnTo>
                  <a:lnTo>
                    <a:pt x="63" y="375"/>
                  </a:lnTo>
                  <a:lnTo>
                    <a:pt x="1" y="532"/>
                  </a:lnTo>
                  <a:lnTo>
                    <a:pt x="1" y="750"/>
                  </a:lnTo>
                  <a:lnTo>
                    <a:pt x="32" y="969"/>
                  </a:lnTo>
                  <a:lnTo>
                    <a:pt x="94" y="1219"/>
                  </a:lnTo>
                  <a:lnTo>
                    <a:pt x="188" y="1469"/>
                  </a:lnTo>
                  <a:lnTo>
                    <a:pt x="282" y="1719"/>
                  </a:lnTo>
                  <a:lnTo>
                    <a:pt x="438" y="1907"/>
                  </a:lnTo>
                  <a:lnTo>
                    <a:pt x="1157" y="2720"/>
                  </a:lnTo>
                  <a:lnTo>
                    <a:pt x="1376" y="2907"/>
                  </a:lnTo>
                  <a:lnTo>
                    <a:pt x="1564" y="3095"/>
                  </a:lnTo>
                  <a:lnTo>
                    <a:pt x="2032" y="3407"/>
                  </a:lnTo>
                  <a:lnTo>
                    <a:pt x="2470" y="3657"/>
                  </a:lnTo>
                  <a:lnTo>
                    <a:pt x="2845" y="3845"/>
                  </a:lnTo>
                  <a:lnTo>
                    <a:pt x="3501" y="4126"/>
                  </a:lnTo>
                  <a:lnTo>
                    <a:pt x="3626" y="4157"/>
                  </a:lnTo>
                  <a:lnTo>
                    <a:pt x="3720" y="4157"/>
                  </a:lnTo>
                  <a:lnTo>
                    <a:pt x="3783" y="4064"/>
                  </a:lnTo>
                  <a:lnTo>
                    <a:pt x="3814" y="3939"/>
                  </a:lnTo>
                  <a:lnTo>
                    <a:pt x="3814" y="3720"/>
                  </a:lnTo>
                  <a:lnTo>
                    <a:pt x="3814" y="3501"/>
                  </a:lnTo>
                  <a:lnTo>
                    <a:pt x="3752" y="3251"/>
                  </a:lnTo>
                  <a:lnTo>
                    <a:pt x="3689" y="3001"/>
                  </a:lnTo>
                  <a:lnTo>
                    <a:pt x="3501" y="2438"/>
                  </a:lnTo>
                  <a:lnTo>
                    <a:pt x="3220" y="1907"/>
                  </a:lnTo>
                  <a:lnTo>
                    <a:pt x="2908" y="1407"/>
                  </a:lnTo>
                  <a:lnTo>
                    <a:pt x="2532" y="969"/>
                  </a:lnTo>
                  <a:lnTo>
                    <a:pt x="2345" y="782"/>
                  </a:lnTo>
                  <a:lnTo>
                    <a:pt x="2157" y="625"/>
                  </a:lnTo>
                  <a:lnTo>
                    <a:pt x="1970" y="500"/>
                  </a:lnTo>
                  <a:lnTo>
                    <a:pt x="1751" y="375"/>
                  </a:lnTo>
                  <a:lnTo>
                    <a:pt x="1188" y="125"/>
                  </a:lnTo>
                  <a:lnTo>
                    <a:pt x="1032" y="63"/>
                  </a:lnTo>
                  <a:lnTo>
                    <a:pt x="876" y="31"/>
                  </a:lnTo>
                  <a:lnTo>
                    <a:pt x="72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
            <p:cNvSpPr/>
            <p:nvPr/>
          </p:nvSpPr>
          <p:spPr>
            <a:xfrm>
              <a:off x="7089078" y="1782050"/>
              <a:ext cx="70691" cy="387183"/>
            </a:xfrm>
            <a:custGeom>
              <a:rect b="b" l="l" r="r" t="t"/>
              <a:pathLst>
                <a:path extrusionOk="0" h="4283" w="782">
                  <a:moveTo>
                    <a:pt x="0" y="0"/>
                  </a:moveTo>
                  <a:lnTo>
                    <a:pt x="0" y="4283"/>
                  </a:lnTo>
                  <a:lnTo>
                    <a:pt x="782" y="4283"/>
                  </a:lnTo>
                  <a:lnTo>
                    <a:pt x="782" y="2470"/>
                  </a:lnTo>
                  <a:lnTo>
                    <a:pt x="782" y="2157"/>
                  </a:lnTo>
                  <a:lnTo>
                    <a:pt x="751" y="1813"/>
                  </a:lnTo>
                  <a:lnTo>
                    <a:pt x="688" y="1501"/>
                  </a:lnTo>
                  <a:lnTo>
                    <a:pt x="594" y="1188"/>
                  </a:lnTo>
                  <a:lnTo>
                    <a:pt x="469" y="876"/>
                  </a:lnTo>
                  <a:lnTo>
                    <a:pt x="344" y="563"/>
                  </a:lnTo>
                  <a:lnTo>
                    <a:pt x="188" y="282"/>
                  </a:lnTo>
                  <a:lnTo>
                    <a:pt x="0" y="0"/>
                  </a:lnTo>
                  <a:close/>
                </a:path>
              </a:pathLst>
            </a:custGeom>
            <a:solidFill>
              <a:srgbClr val="FD8C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1"/>
            <p:cNvSpPr/>
            <p:nvPr/>
          </p:nvSpPr>
          <p:spPr>
            <a:xfrm>
              <a:off x="3031627" y="2559084"/>
              <a:ext cx="720649" cy="955166"/>
            </a:xfrm>
            <a:custGeom>
              <a:rect b="b" l="l" r="r" t="t"/>
              <a:pathLst>
                <a:path extrusionOk="0" h="10566" w="7972">
                  <a:moveTo>
                    <a:pt x="4471" y="0"/>
                  </a:moveTo>
                  <a:lnTo>
                    <a:pt x="4158" y="31"/>
                  </a:lnTo>
                  <a:lnTo>
                    <a:pt x="3877" y="94"/>
                  </a:lnTo>
                  <a:lnTo>
                    <a:pt x="3564" y="219"/>
                  </a:lnTo>
                  <a:lnTo>
                    <a:pt x="3220" y="375"/>
                  </a:lnTo>
                  <a:lnTo>
                    <a:pt x="2908" y="594"/>
                  </a:lnTo>
                  <a:lnTo>
                    <a:pt x="2595" y="844"/>
                  </a:lnTo>
                  <a:lnTo>
                    <a:pt x="2283" y="1125"/>
                  </a:lnTo>
                  <a:lnTo>
                    <a:pt x="1970" y="1438"/>
                  </a:lnTo>
                  <a:lnTo>
                    <a:pt x="1689" y="1782"/>
                  </a:lnTo>
                  <a:lnTo>
                    <a:pt x="1439" y="2157"/>
                  </a:lnTo>
                  <a:lnTo>
                    <a:pt x="1189" y="2563"/>
                  </a:lnTo>
                  <a:lnTo>
                    <a:pt x="939" y="2970"/>
                  </a:lnTo>
                  <a:lnTo>
                    <a:pt x="751" y="3376"/>
                  </a:lnTo>
                  <a:lnTo>
                    <a:pt x="564" y="3814"/>
                  </a:lnTo>
                  <a:lnTo>
                    <a:pt x="376" y="4282"/>
                  </a:lnTo>
                  <a:lnTo>
                    <a:pt x="251" y="4720"/>
                  </a:lnTo>
                  <a:lnTo>
                    <a:pt x="157" y="5189"/>
                  </a:lnTo>
                  <a:lnTo>
                    <a:pt x="63" y="5658"/>
                  </a:lnTo>
                  <a:lnTo>
                    <a:pt x="1" y="6095"/>
                  </a:lnTo>
                  <a:lnTo>
                    <a:pt x="1" y="6564"/>
                  </a:lnTo>
                  <a:lnTo>
                    <a:pt x="32" y="7033"/>
                  </a:lnTo>
                  <a:lnTo>
                    <a:pt x="95" y="7502"/>
                  </a:lnTo>
                  <a:lnTo>
                    <a:pt x="188" y="7908"/>
                  </a:lnTo>
                  <a:lnTo>
                    <a:pt x="313" y="8252"/>
                  </a:lnTo>
                  <a:lnTo>
                    <a:pt x="501" y="8565"/>
                  </a:lnTo>
                  <a:lnTo>
                    <a:pt x="689" y="8846"/>
                  </a:lnTo>
                  <a:lnTo>
                    <a:pt x="939" y="9065"/>
                  </a:lnTo>
                  <a:lnTo>
                    <a:pt x="1189" y="9221"/>
                  </a:lnTo>
                  <a:lnTo>
                    <a:pt x="3502" y="10565"/>
                  </a:lnTo>
                  <a:lnTo>
                    <a:pt x="7972" y="1751"/>
                  </a:lnTo>
                  <a:lnTo>
                    <a:pt x="5471" y="282"/>
                  </a:lnTo>
                  <a:lnTo>
                    <a:pt x="5252" y="156"/>
                  </a:lnTo>
                  <a:lnTo>
                    <a:pt x="5002" y="63"/>
                  </a:lnTo>
                  <a:lnTo>
                    <a:pt x="4721"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
            <p:cNvSpPr/>
            <p:nvPr/>
          </p:nvSpPr>
          <p:spPr>
            <a:xfrm>
              <a:off x="3254902" y="2686179"/>
              <a:ext cx="584962" cy="850664"/>
            </a:xfrm>
            <a:custGeom>
              <a:rect b="b" l="l" r="r" t="t"/>
              <a:pathLst>
                <a:path extrusionOk="0" h="9410" w="6471">
                  <a:moveTo>
                    <a:pt x="4470" y="1"/>
                  </a:moveTo>
                  <a:lnTo>
                    <a:pt x="4189" y="32"/>
                  </a:lnTo>
                  <a:lnTo>
                    <a:pt x="3876" y="95"/>
                  </a:lnTo>
                  <a:lnTo>
                    <a:pt x="3564" y="220"/>
                  </a:lnTo>
                  <a:lnTo>
                    <a:pt x="3220" y="407"/>
                  </a:lnTo>
                  <a:lnTo>
                    <a:pt x="2907" y="595"/>
                  </a:lnTo>
                  <a:lnTo>
                    <a:pt x="2563" y="845"/>
                  </a:lnTo>
                  <a:lnTo>
                    <a:pt x="2251" y="1157"/>
                  </a:lnTo>
                  <a:lnTo>
                    <a:pt x="1969" y="1470"/>
                  </a:lnTo>
                  <a:lnTo>
                    <a:pt x="1688" y="1814"/>
                  </a:lnTo>
                  <a:lnTo>
                    <a:pt x="1407" y="2189"/>
                  </a:lnTo>
                  <a:lnTo>
                    <a:pt x="1157" y="2564"/>
                  </a:lnTo>
                  <a:lnTo>
                    <a:pt x="938" y="2970"/>
                  </a:lnTo>
                  <a:lnTo>
                    <a:pt x="719" y="3408"/>
                  </a:lnTo>
                  <a:lnTo>
                    <a:pt x="532" y="3845"/>
                  </a:lnTo>
                  <a:lnTo>
                    <a:pt x="375" y="4283"/>
                  </a:lnTo>
                  <a:lnTo>
                    <a:pt x="250" y="4752"/>
                  </a:lnTo>
                  <a:lnTo>
                    <a:pt x="125" y="5221"/>
                  </a:lnTo>
                  <a:lnTo>
                    <a:pt x="63" y="5658"/>
                  </a:lnTo>
                  <a:lnTo>
                    <a:pt x="0" y="6127"/>
                  </a:lnTo>
                  <a:lnTo>
                    <a:pt x="0" y="6565"/>
                  </a:lnTo>
                  <a:lnTo>
                    <a:pt x="0" y="7002"/>
                  </a:lnTo>
                  <a:lnTo>
                    <a:pt x="63" y="7409"/>
                  </a:lnTo>
                  <a:lnTo>
                    <a:pt x="125" y="7784"/>
                  </a:lnTo>
                  <a:lnTo>
                    <a:pt x="250" y="8096"/>
                  </a:lnTo>
                  <a:lnTo>
                    <a:pt x="375" y="8409"/>
                  </a:lnTo>
                  <a:lnTo>
                    <a:pt x="532" y="8659"/>
                  </a:lnTo>
                  <a:lnTo>
                    <a:pt x="719" y="8878"/>
                  </a:lnTo>
                  <a:lnTo>
                    <a:pt x="938" y="9065"/>
                  </a:lnTo>
                  <a:lnTo>
                    <a:pt x="1157" y="9222"/>
                  </a:lnTo>
                  <a:lnTo>
                    <a:pt x="1407" y="9316"/>
                  </a:lnTo>
                  <a:lnTo>
                    <a:pt x="1688" y="9378"/>
                  </a:lnTo>
                  <a:lnTo>
                    <a:pt x="1969" y="9409"/>
                  </a:lnTo>
                  <a:lnTo>
                    <a:pt x="2251" y="9378"/>
                  </a:lnTo>
                  <a:lnTo>
                    <a:pt x="2563" y="9316"/>
                  </a:lnTo>
                  <a:lnTo>
                    <a:pt x="2907" y="9190"/>
                  </a:lnTo>
                  <a:lnTo>
                    <a:pt x="3220" y="9034"/>
                  </a:lnTo>
                  <a:lnTo>
                    <a:pt x="3564" y="8815"/>
                  </a:lnTo>
                  <a:lnTo>
                    <a:pt x="3876" y="8565"/>
                  </a:lnTo>
                  <a:lnTo>
                    <a:pt x="4189" y="8284"/>
                  </a:lnTo>
                  <a:lnTo>
                    <a:pt x="4470" y="7940"/>
                  </a:lnTo>
                  <a:lnTo>
                    <a:pt x="4783" y="7596"/>
                  </a:lnTo>
                  <a:lnTo>
                    <a:pt x="5033" y="7253"/>
                  </a:lnTo>
                  <a:lnTo>
                    <a:pt x="5283" y="6846"/>
                  </a:lnTo>
                  <a:lnTo>
                    <a:pt x="5502" y="6440"/>
                  </a:lnTo>
                  <a:lnTo>
                    <a:pt x="5720" y="6002"/>
                  </a:lnTo>
                  <a:lnTo>
                    <a:pt x="5908" y="5565"/>
                  </a:lnTo>
                  <a:lnTo>
                    <a:pt x="6064" y="5127"/>
                  </a:lnTo>
                  <a:lnTo>
                    <a:pt x="6220" y="4658"/>
                  </a:lnTo>
                  <a:lnTo>
                    <a:pt x="6314" y="4221"/>
                  </a:lnTo>
                  <a:lnTo>
                    <a:pt x="6408" y="3752"/>
                  </a:lnTo>
                  <a:lnTo>
                    <a:pt x="6439" y="3283"/>
                  </a:lnTo>
                  <a:lnTo>
                    <a:pt x="6470" y="2845"/>
                  </a:lnTo>
                  <a:lnTo>
                    <a:pt x="6439" y="2408"/>
                  </a:lnTo>
                  <a:lnTo>
                    <a:pt x="6408" y="2001"/>
                  </a:lnTo>
                  <a:lnTo>
                    <a:pt x="6314" y="1626"/>
                  </a:lnTo>
                  <a:lnTo>
                    <a:pt x="6220" y="1314"/>
                  </a:lnTo>
                  <a:lnTo>
                    <a:pt x="6064" y="1001"/>
                  </a:lnTo>
                  <a:lnTo>
                    <a:pt x="5908" y="751"/>
                  </a:lnTo>
                  <a:lnTo>
                    <a:pt x="5720" y="532"/>
                  </a:lnTo>
                  <a:lnTo>
                    <a:pt x="5502" y="345"/>
                  </a:lnTo>
                  <a:lnTo>
                    <a:pt x="5283" y="188"/>
                  </a:lnTo>
                  <a:lnTo>
                    <a:pt x="5033" y="95"/>
                  </a:lnTo>
                  <a:lnTo>
                    <a:pt x="4783" y="32"/>
                  </a:lnTo>
                  <a:lnTo>
                    <a:pt x="4470"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
            <p:cNvSpPr/>
            <p:nvPr/>
          </p:nvSpPr>
          <p:spPr>
            <a:xfrm>
              <a:off x="6507027" y="2152217"/>
              <a:ext cx="720649" cy="955166"/>
            </a:xfrm>
            <a:custGeom>
              <a:rect b="b" l="l" r="r" t="t"/>
              <a:pathLst>
                <a:path extrusionOk="0" h="10566" w="7972">
                  <a:moveTo>
                    <a:pt x="4439" y="0"/>
                  </a:moveTo>
                  <a:lnTo>
                    <a:pt x="4158" y="31"/>
                  </a:lnTo>
                  <a:lnTo>
                    <a:pt x="3845" y="125"/>
                  </a:lnTo>
                  <a:lnTo>
                    <a:pt x="3533" y="219"/>
                  </a:lnTo>
                  <a:lnTo>
                    <a:pt x="3220" y="406"/>
                  </a:lnTo>
                  <a:lnTo>
                    <a:pt x="2907" y="594"/>
                  </a:lnTo>
                  <a:lnTo>
                    <a:pt x="2564" y="875"/>
                  </a:lnTo>
                  <a:lnTo>
                    <a:pt x="2251" y="1157"/>
                  </a:lnTo>
                  <a:lnTo>
                    <a:pt x="1970" y="1469"/>
                  </a:lnTo>
                  <a:lnTo>
                    <a:pt x="1688" y="1813"/>
                  </a:lnTo>
                  <a:lnTo>
                    <a:pt x="1407" y="2188"/>
                  </a:lnTo>
                  <a:lnTo>
                    <a:pt x="1157" y="2563"/>
                  </a:lnTo>
                  <a:lnTo>
                    <a:pt x="938" y="2970"/>
                  </a:lnTo>
                  <a:lnTo>
                    <a:pt x="719" y="3407"/>
                  </a:lnTo>
                  <a:lnTo>
                    <a:pt x="532" y="3845"/>
                  </a:lnTo>
                  <a:lnTo>
                    <a:pt x="376" y="4282"/>
                  </a:lnTo>
                  <a:lnTo>
                    <a:pt x="251" y="4751"/>
                  </a:lnTo>
                  <a:lnTo>
                    <a:pt x="125" y="5220"/>
                  </a:lnTo>
                  <a:lnTo>
                    <a:pt x="63" y="5658"/>
                  </a:lnTo>
                  <a:lnTo>
                    <a:pt x="0" y="6127"/>
                  </a:lnTo>
                  <a:lnTo>
                    <a:pt x="0" y="6564"/>
                  </a:lnTo>
                  <a:lnTo>
                    <a:pt x="0" y="7064"/>
                  </a:lnTo>
                  <a:lnTo>
                    <a:pt x="63" y="7502"/>
                  </a:lnTo>
                  <a:lnTo>
                    <a:pt x="188" y="7908"/>
                  </a:lnTo>
                  <a:lnTo>
                    <a:pt x="313" y="8283"/>
                  </a:lnTo>
                  <a:lnTo>
                    <a:pt x="501" y="8596"/>
                  </a:lnTo>
                  <a:lnTo>
                    <a:pt x="688" y="8846"/>
                  </a:lnTo>
                  <a:lnTo>
                    <a:pt x="938" y="9065"/>
                  </a:lnTo>
                  <a:lnTo>
                    <a:pt x="1188" y="9252"/>
                  </a:lnTo>
                  <a:lnTo>
                    <a:pt x="3501" y="10565"/>
                  </a:lnTo>
                  <a:lnTo>
                    <a:pt x="7971" y="1782"/>
                  </a:lnTo>
                  <a:lnTo>
                    <a:pt x="5470" y="313"/>
                  </a:lnTo>
                  <a:lnTo>
                    <a:pt x="5220" y="156"/>
                  </a:lnTo>
                  <a:lnTo>
                    <a:pt x="5002" y="63"/>
                  </a:lnTo>
                  <a:lnTo>
                    <a:pt x="4720" y="31"/>
                  </a:lnTo>
                  <a:lnTo>
                    <a:pt x="4439" y="0"/>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
            <p:cNvSpPr/>
            <p:nvPr/>
          </p:nvSpPr>
          <p:spPr>
            <a:xfrm>
              <a:off x="4424608" y="3364321"/>
              <a:ext cx="720649" cy="955166"/>
            </a:xfrm>
            <a:custGeom>
              <a:rect b="b" l="l" r="r" t="t"/>
              <a:pathLst>
                <a:path extrusionOk="0" h="10566" w="7972">
                  <a:moveTo>
                    <a:pt x="4439" y="1"/>
                  </a:moveTo>
                  <a:lnTo>
                    <a:pt x="4158" y="32"/>
                  </a:lnTo>
                  <a:lnTo>
                    <a:pt x="3877" y="94"/>
                  </a:lnTo>
                  <a:lnTo>
                    <a:pt x="3564" y="219"/>
                  </a:lnTo>
                  <a:lnTo>
                    <a:pt x="3220" y="407"/>
                  </a:lnTo>
                  <a:lnTo>
                    <a:pt x="2908" y="594"/>
                  </a:lnTo>
                  <a:lnTo>
                    <a:pt x="2564" y="845"/>
                  </a:lnTo>
                  <a:lnTo>
                    <a:pt x="2283" y="1126"/>
                  </a:lnTo>
                  <a:lnTo>
                    <a:pt x="1970" y="1470"/>
                  </a:lnTo>
                  <a:lnTo>
                    <a:pt x="1689" y="1814"/>
                  </a:lnTo>
                  <a:lnTo>
                    <a:pt x="1407" y="2157"/>
                  </a:lnTo>
                  <a:lnTo>
                    <a:pt x="1157" y="2564"/>
                  </a:lnTo>
                  <a:lnTo>
                    <a:pt x="938" y="2970"/>
                  </a:lnTo>
                  <a:lnTo>
                    <a:pt x="720" y="3408"/>
                  </a:lnTo>
                  <a:lnTo>
                    <a:pt x="532" y="3845"/>
                  </a:lnTo>
                  <a:lnTo>
                    <a:pt x="376" y="4283"/>
                  </a:lnTo>
                  <a:lnTo>
                    <a:pt x="251" y="4752"/>
                  </a:lnTo>
                  <a:lnTo>
                    <a:pt x="126" y="5221"/>
                  </a:lnTo>
                  <a:lnTo>
                    <a:pt x="63" y="5658"/>
                  </a:lnTo>
                  <a:lnTo>
                    <a:pt x="1" y="6127"/>
                  </a:lnTo>
                  <a:lnTo>
                    <a:pt x="1" y="6565"/>
                  </a:lnTo>
                  <a:lnTo>
                    <a:pt x="32" y="7065"/>
                  </a:lnTo>
                  <a:lnTo>
                    <a:pt x="95" y="7502"/>
                  </a:lnTo>
                  <a:lnTo>
                    <a:pt x="188" y="7909"/>
                  </a:lnTo>
                  <a:lnTo>
                    <a:pt x="313" y="8284"/>
                  </a:lnTo>
                  <a:lnTo>
                    <a:pt x="501" y="8596"/>
                  </a:lnTo>
                  <a:lnTo>
                    <a:pt x="688" y="8846"/>
                  </a:lnTo>
                  <a:lnTo>
                    <a:pt x="938" y="9065"/>
                  </a:lnTo>
                  <a:lnTo>
                    <a:pt x="1189" y="9222"/>
                  </a:lnTo>
                  <a:lnTo>
                    <a:pt x="3502" y="10566"/>
                  </a:lnTo>
                  <a:lnTo>
                    <a:pt x="7971" y="1782"/>
                  </a:lnTo>
                  <a:lnTo>
                    <a:pt x="5471" y="282"/>
                  </a:lnTo>
                  <a:lnTo>
                    <a:pt x="5221" y="157"/>
                  </a:lnTo>
                  <a:lnTo>
                    <a:pt x="5002" y="63"/>
                  </a:lnTo>
                  <a:lnTo>
                    <a:pt x="4721" y="32"/>
                  </a:lnTo>
                  <a:lnTo>
                    <a:pt x="4439"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
            <p:cNvSpPr/>
            <p:nvPr/>
          </p:nvSpPr>
          <p:spPr>
            <a:xfrm>
              <a:off x="3048622" y="538850"/>
              <a:ext cx="4266762" cy="3549104"/>
            </a:xfrm>
            <a:custGeom>
              <a:rect b="b" l="l" r="r" t="t"/>
              <a:pathLst>
                <a:path extrusionOk="0" h="39260" w="47200">
                  <a:moveTo>
                    <a:pt x="28476" y="0"/>
                  </a:moveTo>
                  <a:lnTo>
                    <a:pt x="27913" y="31"/>
                  </a:lnTo>
                  <a:lnTo>
                    <a:pt x="27382" y="94"/>
                  </a:lnTo>
                  <a:lnTo>
                    <a:pt x="26819" y="219"/>
                  </a:lnTo>
                  <a:lnTo>
                    <a:pt x="26288" y="344"/>
                  </a:lnTo>
                  <a:lnTo>
                    <a:pt x="25756" y="531"/>
                  </a:lnTo>
                  <a:lnTo>
                    <a:pt x="25225" y="719"/>
                  </a:lnTo>
                  <a:lnTo>
                    <a:pt x="24694" y="969"/>
                  </a:lnTo>
                  <a:lnTo>
                    <a:pt x="18786" y="3876"/>
                  </a:lnTo>
                  <a:lnTo>
                    <a:pt x="17942" y="4314"/>
                  </a:lnTo>
                  <a:lnTo>
                    <a:pt x="17098" y="4814"/>
                  </a:lnTo>
                  <a:lnTo>
                    <a:pt x="16317" y="5376"/>
                  </a:lnTo>
                  <a:lnTo>
                    <a:pt x="15535" y="5939"/>
                  </a:lnTo>
                  <a:lnTo>
                    <a:pt x="14785" y="6533"/>
                  </a:lnTo>
                  <a:lnTo>
                    <a:pt x="14097" y="7189"/>
                  </a:lnTo>
                  <a:lnTo>
                    <a:pt x="13410" y="7877"/>
                  </a:lnTo>
                  <a:lnTo>
                    <a:pt x="12753" y="8596"/>
                  </a:lnTo>
                  <a:lnTo>
                    <a:pt x="4158" y="18598"/>
                  </a:lnTo>
                  <a:lnTo>
                    <a:pt x="2313" y="22974"/>
                  </a:lnTo>
                  <a:lnTo>
                    <a:pt x="2063" y="23193"/>
                  </a:lnTo>
                  <a:lnTo>
                    <a:pt x="1813" y="23443"/>
                  </a:lnTo>
                  <a:lnTo>
                    <a:pt x="1470" y="23787"/>
                  </a:lnTo>
                  <a:lnTo>
                    <a:pt x="1126" y="24225"/>
                  </a:lnTo>
                  <a:lnTo>
                    <a:pt x="782" y="24756"/>
                  </a:lnTo>
                  <a:lnTo>
                    <a:pt x="626" y="25069"/>
                  </a:lnTo>
                  <a:lnTo>
                    <a:pt x="469" y="25381"/>
                  </a:lnTo>
                  <a:lnTo>
                    <a:pt x="313" y="25694"/>
                  </a:lnTo>
                  <a:lnTo>
                    <a:pt x="219" y="26038"/>
                  </a:lnTo>
                  <a:lnTo>
                    <a:pt x="125" y="26413"/>
                  </a:lnTo>
                  <a:lnTo>
                    <a:pt x="32" y="26756"/>
                  </a:lnTo>
                  <a:lnTo>
                    <a:pt x="0" y="27100"/>
                  </a:lnTo>
                  <a:lnTo>
                    <a:pt x="0" y="27475"/>
                  </a:lnTo>
                  <a:lnTo>
                    <a:pt x="0" y="27819"/>
                  </a:lnTo>
                  <a:lnTo>
                    <a:pt x="32" y="28132"/>
                  </a:lnTo>
                  <a:lnTo>
                    <a:pt x="63" y="28476"/>
                  </a:lnTo>
                  <a:lnTo>
                    <a:pt x="125" y="28788"/>
                  </a:lnTo>
                  <a:lnTo>
                    <a:pt x="313" y="29382"/>
                  </a:lnTo>
                  <a:lnTo>
                    <a:pt x="532" y="29882"/>
                  </a:lnTo>
                  <a:lnTo>
                    <a:pt x="751" y="30351"/>
                  </a:lnTo>
                  <a:lnTo>
                    <a:pt x="1032" y="30726"/>
                  </a:lnTo>
                  <a:lnTo>
                    <a:pt x="1157" y="30851"/>
                  </a:lnTo>
                  <a:lnTo>
                    <a:pt x="1313" y="31008"/>
                  </a:lnTo>
                  <a:lnTo>
                    <a:pt x="1657" y="31258"/>
                  </a:lnTo>
                  <a:lnTo>
                    <a:pt x="2001" y="31476"/>
                  </a:lnTo>
                  <a:lnTo>
                    <a:pt x="2376" y="31633"/>
                  </a:lnTo>
                  <a:lnTo>
                    <a:pt x="2970" y="31883"/>
                  </a:lnTo>
                  <a:lnTo>
                    <a:pt x="3220" y="31945"/>
                  </a:lnTo>
                  <a:lnTo>
                    <a:pt x="11597" y="36790"/>
                  </a:lnTo>
                  <a:lnTo>
                    <a:pt x="11753" y="37071"/>
                  </a:lnTo>
                  <a:lnTo>
                    <a:pt x="11972" y="37384"/>
                  </a:lnTo>
                  <a:lnTo>
                    <a:pt x="12285" y="37759"/>
                  </a:lnTo>
                  <a:lnTo>
                    <a:pt x="12691" y="38165"/>
                  </a:lnTo>
                  <a:lnTo>
                    <a:pt x="12910" y="38384"/>
                  </a:lnTo>
                  <a:lnTo>
                    <a:pt x="13160" y="38572"/>
                  </a:lnTo>
                  <a:lnTo>
                    <a:pt x="13441" y="38728"/>
                  </a:lnTo>
                  <a:lnTo>
                    <a:pt x="13754" y="38884"/>
                  </a:lnTo>
                  <a:lnTo>
                    <a:pt x="14066" y="39041"/>
                  </a:lnTo>
                  <a:lnTo>
                    <a:pt x="14441" y="39134"/>
                  </a:lnTo>
                  <a:lnTo>
                    <a:pt x="14754" y="39197"/>
                  </a:lnTo>
                  <a:lnTo>
                    <a:pt x="15098" y="39228"/>
                  </a:lnTo>
                  <a:lnTo>
                    <a:pt x="15442" y="39259"/>
                  </a:lnTo>
                  <a:lnTo>
                    <a:pt x="15817" y="39228"/>
                  </a:lnTo>
                  <a:lnTo>
                    <a:pt x="16192" y="39197"/>
                  </a:lnTo>
                  <a:lnTo>
                    <a:pt x="16567" y="39134"/>
                  </a:lnTo>
                  <a:lnTo>
                    <a:pt x="17380" y="38978"/>
                  </a:lnTo>
                  <a:lnTo>
                    <a:pt x="18192" y="38759"/>
                  </a:lnTo>
                  <a:lnTo>
                    <a:pt x="19005" y="38478"/>
                  </a:lnTo>
                  <a:lnTo>
                    <a:pt x="19786" y="38134"/>
                  </a:lnTo>
                  <a:lnTo>
                    <a:pt x="20568" y="37790"/>
                  </a:lnTo>
                  <a:lnTo>
                    <a:pt x="21287" y="37447"/>
                  </a:lnTo>
                  <a:lnTo>
                    <a:pt x="21974" y="37103"/>
                  </a:lnTo>
                  <a:lnTo>
                    <a:pt x="23100" y="36478"/>
                  </a:lnTo>
                  <a:lnTo>
                    <a:pt x="23881" y="36009"/>
                  </a:lnTo>
                  <a:lnTo>
                    <a:pt x="24162" y="35821"/>
                  </a:lnTo>
                  <a:lnTo>
                    <a:pt x="47199" y="22474"/>
                  </a:lnTo>
                  <a:lnTo>
                    <a:pt x="47168" y="22068"/>
                  </a:lnTo>
                  <a:lnTo>
                    <a:pt x="47137" y="21630"/>
                  </a:lnTo>
                  <a:lnTo>
                    <a:pt x="47074" y="21099"/>
                  </a:lnTo>
                  <a:lnTo>
                    <a:pt x="46980" y="20505"/>
                  </a:lnTo>
                  <a:lnTo>
                    <a:pt x="46824" y="19880"/>
                  </a:lnTo>
                  <a:lnTo>
                    <a:pt x="46730" y="19567"/>
                  </a:lnTo>
                  <a:lnTo>
                    <a:pt x="46605" y="19286"/>
                  </a:lnTo>
                  <a:lnTo>
                    <a:pt x="46480" y="19036"/>
                  </a:lnTo>
                  <a:lnTo>
                    <a:pt x="46324" y="18786"/>
                  </a:lnTo>
                  <a:lnTo>
                    <a:pt x="46011" y="18380"/>
                  </a:lnTo>
                  <a:lnTo>
                    <a:pt x="45699" y="18004"/>
                  </a:lnTo>
                  <a:lnTo>
                    <a:pt x="45417" y="17723"/>
                  </a:lnTo>
                  <a:lnTo>
                    <a:pt x="45199" y="17504"/>
                  </a:lnTo>
                  <a:lnTo>
                    <a:pt x="44823" y="17223"/>
                  </a:lnTo>
                  <a:lnTo>
                    <a:pt x="44698" y="17129"/>
                  </a:lnTo>
                  <a:lnTo>
                    <a:pt x="44698" y="13753"/>
                  </a:lnTo>
                  <a:lnTo>
                    <a:pt x="44698" y="13441"/>
                  </a:lnTo>
                  <a:lnTo>
                    <a:pt x="44667" y="13160"/>
                  </a:lnTo>
                  <a:lnTo>
                    <a:pt x="44605" y="12847"/>
                  </a:lnTo>
                  <a:lnTo>
                    <a:pt x="44542" y="12566"/>
                  </a:lnTo>
                  <a:lnTo>
                    <a:pt x="44448" y="12284"/>
                  </a:lnTo>
                  <a:lnTo>
                    <a:pt x="44323" y="12003"/>
                  </a:lnTo>
                  <a:lnTo>
                    <a:pt x="44198" y="11753"/>
                  </a:lnTo>
                  <a:lnTo>
                    <a:pt x="44042" y="11503"/>
                  </a:lnTo>
                  <a:lnTo>
                    <a:pt x="41166" y="7127"/>
                  </a:lnTo>
                  <a:lnTo>
                    <a:pt x="40823" y="6595"/>
                  </a:lnTo>
                  <a:lnTo>
                    <a:pt x="40416" y="6095"/>
                  </a:lnTo>
                  <a:lnTo>
                    <a:pt x="40010" y="5595"/>
                  </a:lnTo>
                  <a:lnTo>
                    <a:pt x="39541" y="5158"/>
                  </a:lnTo>
                  <a:lnTo>
                    <a:pt x="39072" y="4751"/>
                  </a:lnTo>
                  <a:lnTo>
                    <a:pt x="38572" y="4345"/>
                  </a:lnTo>
                  <a:lnTo>
                    <a:pt x="38072" y="3970"/>
                  </a:lnTo>
                  <a:lnTo>
                    <a:pt x="37509" y="3626"/>
                  </a:lnTo>
                  <a:lnTo>
                    <a:pt x="33290" y="1219"/>
                  </a:lnTo>
                  <a:lnTo>
                    <a:pt x="32789" y="938"/>
                  </a:lnTo>
                  <a:lnTo>
                    <a:pt x="32289" y="688"/>
                  </a:lnTo>
                  <a:lnTo>
                    <a:pt x="31758" y="500"/>
                  </a:lnTo>
                  <a:lnTo>
                    <a:pt x="31227" y="344"/>
                  </a:lnTo>
                  <a:lnTo>
                    <a:pt x="30695" y="188"/>
                  </a:lnTo>
                  <a:lnTo>
                    <a:pt x="30133" y="94"/>
                  </a:lnTo>
                  <a:lnTo>
                    <a:pt x="29601" y="31"/>
                  </a:lnTo>
                  <a:lnTo>
                    <a:pt x="29039" y="0"/>
                  </a:lnTo>
                  <a:close/>
                </a:path>
              </a:pathLst>
            </a:cu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
            <p:cNvSpPr/>
            <p:nvPr/>
          </p:nvSpPr>
          <p:spPr>
            <a:xfrm>
              <a:off x="6721805" y="2087223"/>
              <a:ext cx="593460" cy="822369"/>
            </a:xfrm>
            <a:custGeom>
              <a:rect b="b" l="l" r="r" t="t"/>
              <a:pathLst>
                <a:path extrusionOk="0" h="9097" w="6565">
                  <a:moveTo>
                    <a:pt x="4063" y="0"/>
                  </a:moveTo>
                  <a:lnTo>
                    <a:pt x="3876" y="188"/>
                  </a:lnTo>
                  <a:lnTo>
                    <a:pt x="3345" y="688"/>
                  </a:lnTo>
                  <a:lnTo>
                    <a:pt x="3001" y="1032"/>
                  </a:lnTo>
                  <a:lnTo>
                    <a:pt x="2626" y="1469"/>
                  </a:lnTo>
                  <a:lnTo>
                    <a:pt x="2219" y="1969"/>
                  </a:lnTo>
                  <a:lnTo>
                    <a:pt x="1813" y="2563"/>
                  </a:lnTo>
                  <a:lnTo>
                    <a:pt x="1407" y="3188"/>
                  </a:lnTo>
                  <a:lnTo>
                    <a:pt x="1032" y="3876"/>
                  </a:lnTo>
                  <a:lnTo>
                    <a:pt x="688" y="4626"/>
                  </a:lnTo>
                  <a:lnTo>
                    <a:pt x="531" y="5001"/>
                  </a:lnTo>
                  <a:lnTo>
                    <a:pt x="406" y="5408"/>
                  </a:lnTo>
                  <a:lnTo>
                    <a:pt x="281" y="5845"/>
                  </a:lnTo>
                  <a:lnTo>
                    <a:pt x="188" y="6283"/>
                  </a:lnTo>
                  <a:lnTo>
                    <a:pt x="94" y="6721"/>
                  </a:lnTo>
                  <a:lnTo>
                    <a:pt x="63" y="7158"/>
                  </a:lnTo>
                  <a:lnTo>
                    <a:pt x="31" y="7627"/>
                  </a:lnTo>
                  <a:lnTo>
                    <a:pt x="0" y="8096"/>
                  </a:lnTo>
                  <a:lnTo>
                    <a:pt x="31" y="8596"/>
                  </a:lnTo>
                  <a:lnTo>
                    <a:pt x="94" y="9096"/>
                  </a:lnTo>
                  <a:lnTo>
                    <a:pt x="6564" y="5345"/>
                  </a:lnTo>
                  <a:lnTo>
                    <a:pt x="6533" y="4939"/>
                  </a:lnTo>
                  <a:lnTo>
                    <a:pt x="6502" y="4501"/>
                  </a:lnTo>
                  <a:lnTo>
                    <a:pt x="6439" y="3970"/>
                  </a:lnTo>
                  <a:lnTo>
                    <a:pt x="6345" y="3376"/>
                  </a:lnTo>
                  <a:lnTo>
                    <a:pt x="6189" y="2751"/>
                  </a:lnTo>
                  <a:lnTo>
                    <a:pt x="6095" y="2438"/>
                  </a:lnTo>
                  <a:lnTo>
                    <a:pt x="5970" y="2157"/>
                  </a:lnTo>
                  <a:lnTo>
                    <a:pt x="5845" y="1907"/>
                  </a:lnTo>
                  <a:lnTo>
                    <a:pt x="5689" y="1657"/>
                  </a:lnTo>
                  <a:lnTo>
                    <a:pt x="5376" y="1251"/>
                  </a:lnTo>
                  <a:lnTo>
                    <a:pt x="5064" y="875"/>
                  </a:lnTo>
                  <a:lnTo>
                    <a:pt x="4782" y="594"/>
                  </a:lnTo>
                  <a:lnTo>
                    <a:pt x="4564" y="375"/>
                  </a:lnTo>
                  <a:lnTo>
                    <a:pt x="4188" y="94"/>
                  </a:lnTo>
                  <a:lnTo>
                    <a:pt x="4063" y="0"/>
                  </a:lnTo>
                  <a:close/>
                </a:path>
              </a:pathLst>
            </a:custGeom>
            <a:solidFill>
              <a:srgbClr val="66AF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
            <p:cNvSpPr/>
            <p:nvPr/>
          </p:nvSpPr>
          <p:spPr>
            <a:xfrm>
              <a:off x="6730212" y="2282114"/>
              <a:ext cx="585053" cy="850664"/>
            </a:xfrm>
            <a:custGeom>
              <a:rect b="b" l="l" r="r" t="t"/>
              <a:pathLst>
                <a:path extrusionOk="0" h="9410" w="6472">
                  <a:moveTo>
                    <a:pt x="4471" y="1"/>
                  </a:moveTo>
                  <a:lnTo>
                    <a:pt x="4189" y="32"/>
                  </a:lnTo>
                  <a:lnTo>
                    <a:pt x="3877" y="95"/>
                  </a:lnTo>
                  <a:lnTo>
                    <a:pt x="3564" y="220"/>
                  </a:lnTo>
                  <a:lnTo>
                    <a:pt x="3220" y="376"/>
                  </a:lnTo>
                  <a:lnTo>
                    <a:pt x="2876" y="595"/>
                  </a:lnTo>
                  <a:lnTo>
                    <a:pt x="2564" y="845"/>
                  </a:lnTo>
                  <a:lnTo>
                    <a:pt x="2251" y="1126"/>
                  </a:lnTo>
                  <a:lnTo>
                    <a:pt x="1970" y="1439"/>
                  </a:lnTo>
                  <a:lnTo>
                    <a:pt x="1689" y="1783"/>
                  </a:lnTo>
                  <a:lnTo>
                    <a:pt x="1407" y="2158"/>
                  </a:lnTo>
                  <a:lnTo>
                    <a:pt x="1157" y="2564"/>
                  </a:lnTo>
                  <a:lnTo>
                    <a:pt x="939" y="2970"/>
                  </a:lnTo>
                  <a:lnTo>
                    <a:pt x="720" y="3408"/>
                  </a:lnTo>
                  <a:lnTo>
                    <a:pt x="532" y="3846"/>
                  </a:lnTo>
                  <a:lnTo>
                    <a:pt x="376" y="4283"/>
                  </a:lnTo>
                  <a:lnTo>
                    <a:pt x="251" y="4752"/>
                  </a:lnTo>
                  <a:lnTo>
                    <a:pt x="126" y="5190"/>
                  </a:lnTo>
                  <a:lnTo>
                    <a:pt x="63" y="5659"/>
                  </a:lnTo>
                  <a:lnTo>
                    <a:pt x="1" y="6127"/>
                  </a:lnTo>
                  <a:lnTo>
                    <a:pt x="1" y="6565"/>
                  </a:lnTo>
                  <a:lnTo>
                    <a:pt x="1" y="7003"/>
                  </a:lnTo>
                  <a:lnTo>
                    <a:pt x="63" y="7409"/>
                  </a:lnTo>
                  <a:lnTo>
                    <a:pt x="126" y="7753"/>
                  </a:lnTo>
                  <a:lnTo>
                    <a:pt x="251" y="8097"/>
                  </a:lnTo>
                  <a:lnTo>
                    <a:pt x="376" y="8409"/>
                  </a:lnTo>
                  <a:lnTo>
                    <a:pt x="532" y="8659"/>
                  </a:lnTo>
                  <a:lnTo>
                    <a:pt x="720" y="8878"/>
                  </a:lnTo>
                  <a:lnTo>
                    <a:pt x="939" y="9066"/>
                  </a:lnTo>
                  <a:lnTo>
                    <a:pt x="1157" y="9222"/>
                  </a:lnTo>
                  <a:lnTo>
                    <a:pt x="1407" y="9316"/>
                  </a:lnTo>
                  <a:lnTo>
                    <a:pt x="1689" y="9378"/>
                  </a:lnTo>
                  <a:lnTo>
                    <a:pt x="1970" y="9409"/>
                  </a:lnTo>
                  <a:lnTo>
                    <a:pt x="2251" y="9378"/>
                  </a:lnTo>
                  <a:lnTo>
                    <a:pt x="2564" y="9284"/>
                  </a:lnTo>
                  <a:lnTo>
                    <a:pt x="2876" y="9191"/>
                  </a:lnTo>
                  <a:lnTo>
                    <a:pt x="3220" y="9003"/>
                  </a:lnTo>
                  <a:lnTo>
                    <a:pt x="3564" y="8784"/>
                  </a:lnTo>
                  <a:lnTo>
                    <a:pt x="3877" y="8534"/>
                  </a:lnTo>
                  <a:lnTo>
                    <a:pt x="4189" y="8253"/>
                  </a:lnTo>
                  <a:lnTo>
                    <a:pt x="4471" y="7940"/>
                  </a:lnTo>
                  <a:lnTo>
                    <a:pt x="4752" y="7597"/>
                  </a:lnTo>
                  <a:lnTo>
                    <a:pt x="5033" y="7221"/>
                  </a:lnTo>
                  <a:lnTo>
                    <a:pt x="5283" y="6846"/>
                  </a:lnTo>
                  <a:lnTo>
                    <a:pt x="5502" y="6440"/>
                  </a:lnTo>
                  <a:lnTo>
                    <a:pt x="5721" y="6002"/>
                  </a:lnTo>
                  <a:lnTo>
                    <a:pt x="5908" y="5565"/>
                  </a:lnTo>
                  <a:lnTo>
                    <a:pt x="6065" y="5096"/>
                  </a:lnTo>
                  <a:lnTo>
                    <a:pt x="6190" y="4658"/>
                  </a:lnTo>
                  <a:lnTo>
                    <a:pt x="6315" y="4189"/>
                  </a:lnTo>
                  <a:lnTo>
                    <a:pt x="6377" y="3721"/>
                  </a:lnTo>
                  <a:lnTo>
                    <a:pt x="6440" y="3283"/>
                  </a:lnTo>
                  <a:lnTo>
                    <a:pt x="6471" y="2814"/>
                  </a:lnTo>
                  <a:lnTo>
                    <a:pt x="6440" y="2408"/>
                  </a:lnTo>
                  <a:lnTo>
                    <a:pt x="6377" y="2001"/>
                  </a:lnTo>
                  <a:lnTo>
                    <a:pt x="6315" y="1626"/>
                  </a:lnTo>
                  <a:lnTo>
                    <a:pt x="6190" y="1283"/>
                  </a:lnTo>
                  <a:lnTo>
                    <a:pt x="6065" y="1001"/>
                  </a:lnTo>
                  <a:lnTo>
                    <a:pt x="5908" y="720"/>
                  </a:lnTo>
                  <a:lnTo>
                    <a:pt x="5721" y="501"/>
                  </a:lnTo>
                  <a:lnTo>
                    <a:pt x="5502" y="314"/>
                  </a:lnTo>
                  <a:lnTo>
                    <a:pt x="5283" y="189"/>
                  </a:lnTo>
                  <a:lnTo>
                    <a:pt x="5033" y="63"/>
                  </a:lnTo>
                  <a:lnTo>
                    <a:pt x="4752"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
            <p:cNvSpPr/>
            <p:nvPr/>
          </p:nvSpPr>
          <p:spPr>
            <a:xfrm>
              <a:off x="6837600" y="2440396"/>
              <a:ext cx="367466" cy="531281"/>
            </a:xfrm>
            <a:custGeom>
              <a:rect b="b" l="l" r="r" t="t"/>
              <a:pathLst>
                <a:path extrusionOk="0" h="5877" w="4065">
                  <a:moveTo>
                    <a:pt x="2626" y="0"/>
                  </a:moveTo>
                  <a:lnTo>
                    <a:pt x="2439" y="63"/>
                  </a:lnTo>
                  <a:lnTo>
                    <a:pt x="2251" y="125"/>
                  </a:lnTo>
                  <a:lnTo>
                    <a:pt x="2032" y="250"/>
                  </a:lnTo>
                  <a:lnTo>
                    <a:pt x="1813" y="375"/>
                  </a:lnTo>
                  <a:lnTo>
                    <a:pt x="1626" y="532"/>
                  </a:lnTo>
                  <a:lnTo>
                    <a:pt x="1438" y="719"/>
                  </a:lnTo>
                  <a:lnTo>
                    <a:pt x="1251" y="907"/>
                  </a:lnTo>
                  <a:lnTo>
                    <a:pt x="907" y="1344"/>
                  </a:lnTo>
                  <a:lnTo>
                    <a:pt x="594" y="1876"/>
                  </a:lnTo>
                  <a:lnTo>
                    <a:pt x="344" y="2407"/>
                  </a:lnTo>
                  <a:lnTo>
                    <a:pt x="157" y="2970"/>
                  </a:lnTo>
                  <a:lnTo>
                    <a:pt x="32" y="3532"/>
                  </a:lnTo>
                  <a:lnTo>
                    <a:pt x="1" y="3845"/>
                  </a:lnTo>
                  <a:lnTo>
                    <a:pt x="1" y="4126"/>
                  </a:lnTo>
                  <a:lnTo>
                    <a:pt x="1" y="4376"/>
                  </a:lnTo>
                  <a:lnTo>
                    <a:pt x="32" y="4626"/>
                  </a:lnTo>
                  <a:lnTo>
                    <a:pt x="94" y="4877"/>
                  </a:lnTo>
                  <a:lnTo>
                    <a:pt x="157" y="5064"/>
                  </a:lnTo>
                  <a:lnTo>
                    <a:pt x="251" y="5252"/>
                  </a:lnTo>
                  <a:lnTo>
                    <a:pt x="344" y="5439"/>
                  </a:lnTo>
                  <a:lnTo>
                    <a:pt x="469" y="5564"/>
                  </a:lnTo>
                  <a:lnTo>
                    <a:pt x="594" y="5689"/>
                  </a:lnTo>
                  <a:lnTo>
                    <a:pt x="751" y="5783"/>
                  </a:lnTo>
                  <a:lnTo>
                    <a:pt x="907" y="5846"/>
                  </a:lnTo>
                  <a:lnTo>
                    <a:pt x="1063" y="5877"/>
                  </a:lnTo>
                  <a:lnTo>
                    <a:pt x="1438" y="5877"/>
                  </a:lnTo>
                  <a:lnTo>
                    <a:pt x="1626" y="5814"/>
                  </a:lnTo>
                  <a:lnTo>
                    <a:pt x="1813" y="5752"/>
                  </a:lnTo>
                  <a:lnTo>
                    <a:pt x="2032" y="5658"/>
                  </a:lnTo>
                  <a:lnTo>
                    <a:pt x="2251" y="5502"/>
                  </a:lnTo>
                  <a:lnTo>
                    <a:pt x="2439" y="5345"/>
                  </a:lnTo>
                  <a:lnTo>
                    <a:pt x="2626" y="5189"/>
                  </a:lnTo>
                  <a:lnTo>
                    <a:pt x="2814" y="4970"/>
                  </a:lnTo>
                  <a:lnTo>
                    <a:pt x="3158" y="4533"/>
                  </a:lnTo>
                  <a:lnTo>
                    <a:pt x="3470" y="4033"/>
                  </a:lnTo>
                  <a:lnTo>
                    <a:pt x="3720" y="3470"/>
                  </a:lnTo>
                  <a:lnTo>
                    <a:pt x="3908" y="2907"/>
                  </a:lnTo>
                  <a:lnTo>
                    <a:pt x="4033" y="2345"/>
                  </a:lnTo>
                  <a:lnTo>
                    <a:pt x="4064" y="2063"/>
                  </a:lnTo>
                  <a:lnTo>
                    <a:pt x="4064" y="1782"/>
                  </a:lnTo>
                  <a:lnTo>
                    <a:pt x="4064" y="1501"/>
                  </a:lnTo>
                  <a:lnTo>
                    <a:pt x="4033" y="1251"/>
                  </a:lnTo>
                  <a:lnTo>
                    <a:pt x="3970" y="1032"/>
                  </a:lnTo>
                  <a:lnTo>
                    <a:pt x="3908" y="813"/>
                  </a:lnTo>
                  <a:lnTo>
                    <a:pt x="3814" y="626"/>
                  </a:lnTo>
                  <a:lnTo>
                    <a:pt x="3720" y="469"/>
                  </a:lnTo>
                  <a:lnTo>
                    <a:pt x="3595" y="313"/>
                  </a:lnTo>
                  <a:lnTo>
                    <a:pt x="3470" y="219"/>
                  </a:lnTo>
                  <a:lnTo>
                    <a:pt x="3314" y="125"/>
                  </a:lnTo>
                  <a:lnTo>
                    <a:pt x="3158" y="63"/>
                  </a:lnTo>
                  <a:lnTo>
                    <a:pt x="300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
            <p:cNvSpPr/>
            <p:nvPr/>
          </p:nvSpPr>
          <p:spPr>
            <a:xfrm>
              <a:off x="6863001" y="2477096"/>
              <a:ext cx="316572" cy="460678"/>
            </a:xfrm>
            <a:custGeom>
              <a:rect b="b" l="l" r="r" t="t"/>
              <a:pathLst>
                <a:path extrusionOk="0" h="5096" w="3502">
                  <a:moveTo>
                    <a:pt x="2283" y="1"/>
                  </a:moveTo>
                  <a:lnTo>
                    <a:pt x="2095" y="32"/>
                  </a:lnTo>
                  <a:lnTo>
                    <a:pt x="1939" y="95"/>
                  </a:lnTo>
                  <a:lnTo>
                    <a:pt x="1751" y="188"/>
                  </a:lnTo>
                  <a:lnTo>
                    <a:pt x="1564" y="313"/>
                  </a:lnTo>
                  <a:lnTo>
                    <a:pt x="1407" y="438"/>
                  </a:lnTo>
                  <a:lnTo>
                    <a:pt x="1064" y="782"/>
                  </a:lnTo>
                  <a:lnTo>
                    <a:pt x="782" y="1157"/>
                  </a:lnTo>
                  <a:lnTo>
                    <a:pt x="501" y="1595"/>
                  </a:lnTo>
                  <a:lnTo>
                    <a:pt x="282" y="2064"/>
                  </a:lnTo>
                  <a:lnTo>
                    <a:pt x="126" y="2564"/>
                  </a:lnTo>
                  <a:lnTo>
                    <a:pt x="32" y="3064"/>
                  </a:lnTo>
                  <a:lnTo>
                    <a:pt x="1" y="3564"/>
                  </a:lnTo>
                  <a:lnTo>
                    <a:pt x="1" y="3783"/>
                  </a:lnTo>
                  <a:lnTo>
                    <a:pt x="32" y="4002"/>
                  </a:lnTo>
                  <a:lnTo>
                    <a:pt x="63" y="4189"/>
                  </a:lnTo>
                  <a:lnTo>
                    <a:pt x="126" y="4377"/>
                  </a:lnTo>
                  <a:lnTo>
                    <a:pt x="220" y="4533"/>
                  </a:lnTo>
                  <a:lnTo>
                    <a:pt x="282" y="4689"/>
                  </a:lnTo>
                  <a:lnTo>
                    <a:pt x="407" y="4814"/>
                  </a:lnTo>
                  <a:lnTo>
                    <a:pt x="501" y="4908"/>
                  </a:lnTo>
                  <a:lnTo>
                    <a:pt x="626" y="5002"/>
                  </a:lnTo>
                  <a:lnTo>
                    <a:pt x="782" y="5033"/>
                  </a:lnTo>
                  <a:lnTo>
                    <a:pt x="907" y="5064"/>
                  </a:lnTo>
                  <a:lnTo>
                    <a:pt x="1064" y="5096"/>
                  </a:lnTo>
                  <a:lnTo>
                    <a:pt x="1220" y="5064"/>
                  </a:lnTo>
                  <a:lnTo>
                    <a:pt x="1407" y="5033"/>
                  </a:lnTo>
                  <a:lnTo>
                    <a:pt x="1564" y="4971"/>
                  </a:lnTo>
                  <a:lnTo>
                    <a:pt x="1751" y="4877"/>
                  </a:lnTo>
                  <a:lnTo>
                    <a:pt x="1939" y="4752"/>
                  </a:lnTo>
                  <a:lnTo>
                    <a:pt x="2095" y="4627"/>
                  </a:lnTo>
                  <a:lnTo>
                    <a:pt x="2439" y="4314"/>
                  </a:lnTo>
                  <a:lnTo>
                    <a:pt x="2720" y="3908"/>
                  </a:lnTo>
                  <a:lnTo>
                    <a:pt x="3002" y="3470"/>
                  </a:lnTo>
                  <a:lnTo>
                    <a:pt x="3220" y="3001"/>
                  </a:lnTo>
                  <a:lnTo>
                    <a:pt x="3377" y="2501"/>
                  </a:lnTo>
                  <a:lnTo>
                    <a:pt x="3470" y="2032"/>
                  </a:lnTo>
                  <a:lnTo>
                    <a:pt x="3502" y="1532"/>
                  </a:lnTo>
                  <a:lnTo>
                    <a:pt x="3502" y="1282"/>
                  </a:lnTo>
                  <a:lnTo>
                    <a:pt x="3470" y="1063"/>
                  </a:lnTo>
                  <a:lnTo>
                    <a:pt x="3439" y="876"/>
                  </a:lnTo>
                  <a:lnTo>
                    <a:pt x="3377" y="688"/>
                  </a:lnTo>
                  <a:lnTo>
                    <a:pt x="3283" y="532"/>
                  </a:lnTo>
                  <a:lnTo>
                    <a:pt x="3220" y="376"/>
                  </a:lnTo>
                  <a:lnTo>
                    <a:pt x="3095" y="282"/>
                  </a:lnTo>
                  <a:lnTo>
                    <a:pt x="3002" y="157"/>
                  </a:lnTo>
                  <a:lnTo>
                    <a:pt x="2877" y="95"/>
                  </a:lnTo>
                  <a:lnTo>
                    <a:pt x="2720" y="32"/>
                  </a:lnTo>
                  <a:lnTo>
                    <a:pt x="2595"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
            <p:cNvSpPr/>
            <p:nvPr/>
          </p:nvSpPr>
          <p:spPr>
            <a:xfrm>
              <a:off x="6848900" y="2460192"/>
              <a:ext cx="344776" cy="491686"/>
            </a:xfrm>
            <a:custGeom>
              <a:rect b="b" l="l" r="r" t="t"/>
              <a:pathLst>
                <a:path extrusionOk="0" h="5439" w="3814">
                  <a:moveTo>
                    <a:pt x="3064" y="0"/>
                  </a:moveTo>
                  <a:lnTo>
                    <a:pt x="2439" y="1250"/>
                  </a:lnTo>
                  <a:lnTo>
                    <a:pt x="2345" y="1344"/>
                  </a:lnTo>
                  <a:lnTo>
                    <a:pt x="2251" y="1407"/>
                  </a:lnTo>
                  <a:lnTo>
                    <a:pt x="2220" y="1376"/>
                  </a:lnTo>
                  <a:lnTo>
                    <a:pt x="2189" y="1376"/>
                  </a:lnTo>
                  <a:lnTo>
                    <a:pt x="2157" y="1250"/>
                  </a:lnTo>
                  <a:lnTo>
                    <a:pt x="2157" y="31"/>
                  </a:lnTo>
                  <a:lnTo>
                    <a:pt x="1657" y="313"/>
                  </a:lnTo>
                  <a:lnTo>
                    <a:pt x="1657" y="1563"/>
                  </a:lnTo>
                  <a:lnTo>
                    <a:pt x="1626" y="1688"/>
                  </a:lnTo>
                  <a:lnTo>
                    <a:pt x="1563" y="1813"/>
                  </a:lnTo>
                  <a:lnTo>
                    <a:pt x="1470" y="1876"/>
                  </a:lnTo>
                  <a:lnTo>
                    <a:pt x="1438" y="1876"/>
                  </a:lnTo>
                  <a:lnTo>
                    <a:pt x="1376" y="1844"/>
                  </a:lnTo>
                  <a:lnTo>
                    <a:pt x="751" y="1376"/>
                  </a:lnTo>
                  <a:lnTo>
                    <a:pt x="376" y="2032"/>
                  </a:lnTo>
                  <a:lnTo>
                    <a:pt x="1032" y="2532"/>
                  </a:lnTo>
                  <a:lnTo>
                    <a:pt x="1063" y="2563"/>
                  </a:lnTo>
                  <a:lnTo>
                    <a:pt x="1063" y="2626"/>
                  </a:lnTo>
                  <a:lnTo>
                    <a:pt x="1063" y="2751"/>
                  </a:lnTo>
                  <a:lnTo>
                    <a:pt x="1001" y="2876"/>
                  </a:lnTo>
                  <a:lnTo>
                    <a:pt x="907" y="2970"/>
                  </a:lnTo>
                  <a:lnTo>
                    <a:pt x="1" y="3501"/>
                  </a:lnTo>
                  <a:lnTo>
                    <a:pt x="1" y="4157"/>
                  </a:lnTo>
                  <a:lnTo>
                    <a:pt x="907" y="3626"/>
                  </a:lnTo>
                  <a:lnTo>
                    <a:pt x="1001" y="3626"/>
                  </a:lnTo>
                  <a:lnTo>
                    <a:pt x="1063" y="3689"/>
                  </a:lnTo>
                  <a:lnTo>
                    <a:pt x="1063" y="3782"/>
                  </a:lnTo>
                  <a:lnTo>
                    <a:pt x="1032" y="3939"/>
                  </a:lnTo>
                  <a:lnTo>
                    <a:pt x="376" y="5158"/>
                  </a:lnTo>
                  <a:lnTo>
                    <a:pt x="751" y="5439"/>
                  </a:lnTo>
                  <a:lnTo>
                    <a:pt x="1376" y="4189"/>
                  </a:lnTo>
                  <a:lnTo>
                    <a:pt x="1470" y="4095"/>
                  </a:lnTo>
                  <a:lnTo>
                    <a:pt x="1563" y="4064"/>
                  </a:lnTo>
                  <a:lnTo>
                    <a:pt x="1595" y="4064"/>
                  </a:lnTo>
                  <a:lnTo>
                    <a:pt x="1626" y="4095"/>
                  </a:lnTo>
                  <a:lnTo>
                    <a:pt x="1657" y="4189"/>
                  </a:lnTo>
                  <a:lnTo>
                    <a:pt x="1657" y="5408"/>
                  </a:lnTo>
                  <a:lnTo>
                    <a:pt x="2157" y="5126"/>
                  </a:lnTo>
                  <a:lnTo>
                    <a:pt x="2157" y="3907"/>
                  </a:lnTo>
                  <a:lnTo>
                    <a:pt x="2189" y="3751"/>
                  </a:lnTo>
                  <a:lnTo>
                    <a:pt x="2251" y="3657"/>
                  </a:lnTo>
                  <a:lnTo>
                    <a:pt x="2345" y="3595"/>
                  </a:lnTo>
                  <a:lnTo>
                    <a:pt x="2439" y="3595"/>
                  </a:lnTo>
                  <a:lnTo>
                    <a:pt x="3064" y="4095"/>
                  </a:lnTo>
                  <a:lnTo>
                    <a:pt x="3439" y="3407"/>
                  </a:lnTo>
                  <a:lnTo>
                    <a:pt x="2782" y="2907"/>
                  </a:lnTo>
                  <a:lnTo>
                    <a:pt x="2751" y="2876"/>
                  </a:lnTo>
                  <a:lnTo>
                    <a:pt x="2751" y="2813"/>
                  </a:lnTo>
                  <a:lnTo>
                    <a:pt x="2751" y="2720"/>
                  </a:lnTo>
                  <a:lnTo>
                    <a:pt x="2814" y="2595"/>
                  </a:lnTo>
                  <a:lnTo>
                    <a:pt x="2908" y="2501"/>
                  </a:lnTo>
                  <a:lnTo>
                    <a:pt x="3814" y="1969"/>
                  </a:lnTo>
                  <a:lnTo>
                    <a:pt x="3814" y="1282"/>
                  </a:lnTo>
                  <a:lnTo>
                    <a:pt x="2908" y="1813"/>
                  </a:lnTo>
                  <a:lnTo>
                    <a:pt x="2845" y="1844"/>
                  </a:lnTo>
                  <a:lnTo>
                    <a:pt x="2814" y="1844"/>
                  </a:lnTo>
                  <a:lnTo>
                    <a:pt x="2751" y="1782"/>
                  </a:lnTo>
                  <a:lnTo>
                    <a:pt x="2751" y="1657"/>
                  </a:lnTo>
                  <a:lnTo>
                    <a:pt x="2782" y="1532"/>
                  </a:lnTo>
                  <a:lnTo>
                    <a:pt x="3439" y="282"/>
                  </a:lnTo>
                  <a:lnTo>
                    <a:pt x="306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
            <p:cNvSpPr/>
            <p:nvPr/>
          </p:nvSpPr>
          <p:spPr>
            <a:xfrm>
              <a:off x="6978887" y="2646677"/>
              <a:ext cx="84883" cy="121588"/>
            </a:xfrm>
            <a:custGeom>
              <a:rect b="b" l="l" r="r" t="t"/>
              <a:pathLst>
                <a:path extrusionOk="0" h="1345" w="939">
                  <a:moveTo>
                    <a:pt x="563" y="0"/>
                  </a:moveTo>
                  <a:lnTo>
                    <a:pt x="469" y="31"/>
                  </a:lnTo>
                  <a:lnTo>
                    <a:pt x="376" y="125"/>
                  </a:lnTo>
                  <a:lnTo>
                    <a:pt x="282" y="188"/>
                  </a:lnTo>
                  <a:lnTo>
                    <a:pt x="157" y="407"/>
                  </a:lnTo>
                  <a:lnTo>
                    <a:pt x="32" y="657"/>
                  </a:lnTo>
                  <a:lnTo>
                    <a:pt x="0" y="938"/>
                  </a:lnTo>
                  <a:lnTo>
                    <a:pt x="32" y="1063"/>
                  </a:lnTo>
                  <a:lnTo>
                    <a:pt x="32" y="1157"/>
                  </a:lnTo>
                  <a:lnTo>
                    <a:pt x="94" y="1219"/>
                  </a:lnTo>
                  <a:lnTo>
                    <a:pt x="157" y="1282"/>
                  </a:lnTo>
                  <a:lnTo>
                    <a:pt x="219" y="1313"/>
                  </a:lnTo>
                  <a:lnTo>
                    <a:pt x="282" y="1344"/>
                  </a:lnTo>
                  <a:lnTo>
                    <a:pt x="376" y="1313"/>
                  </a:lnTo>
                  <a:lnTo>
                    <a:pt x="469" y="1282"/>
                  </a:lnTo>
                  <a:lnTo>
                    <a:pt x="563" y="1219"/>
                  </a:lnTo>
                  <a:lnTo>
                    <a:pt x="657" y="1125"/>
                  </a:lnTo>
                  <a:lnTo>
                    <a:pt x="782" y="907"/>
                  </a:lnTo>
                  <a:lnTo>
                    <a:pt x="907" y="657"/>
                  </a:lnTo>
                  <a:lnTo>
                    <a:pt x="938" y="407"/>
                  </a:lnTo>
                  <a:lnTo>
                    <a:pt x="938" y="281"/>
                  </a:lnTo>
                  <a:lnTo>
                    <a:pt x="907" y="188"/>
                  </a:lnTo>
                  <a:lnTo>
                    <a:pt x="844" y="94"/>
                  </a:lnTo>
                  <a:lnTo>
                    <a:pt x="782" y="31"/>
                  </a:lnTo>
                  <a:lnTo>
                    <a:pt x="719"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
            <p:cNvSpPr/>
            <p:nvPr/>
          </p:nvSpPr>
          <p:spPr>
            <a:xfrm>
              <a:off x="3630672" y="1290393"/>
              <a:ext cx="1641709" cy="1492052"/>
            </a:xfrm>
            <a:custGeom>
              <a:rect b="b" l="l" r="r" t="t"/>
              <a:pathLst>
                <a:path extrusionOk="0" h="16505" w="18161">
                  <a:moveTo>
                    <a:pt x="7909" y="1"/>
                  </a:moveTo>
                  <a:lnTo>
                    <a:pt x="7627" y="63"/>
                  </a:lnTo>
                  <a:lnTo>
                    <a:pt x="7377" y="157"/>
                  </a:lnTo>
                  <a:lnTo>
                    <a:pt x="7127" y="313"/>
                  </a:lnTo>
                  <a:lnTo>
                    <a:pt x="6908" y="501"/>
                  </a:lnTo>
                  <a:lnTo>
                    <a:pt x="0" y="8315"/>
                  </a:lnTo>
                  <a:lnTo>
                    <a:pt x="0" y="8471"/>
                  </a:lnTo>
                  <a:lnTo>
                    <a:pt x="125" y="8878"/>
                  </a:lnTo>
                  <a:lnTo>
                    <a:pt x="188" y="9190"/>
                  </a:lnTo>
                  <a:lnTo>
                    <a:pt x="313" y="9534"/>
                  </a:lnTo>
                  <a:lnTo>
                    <a:pt x="501" y="9909"/>
                  </a:lnTo>
                  <a:lnTo>
                    <a:pt x="688" y="10347"/>
                  </a:lnTo>
                  <a:lnTo>
                    <a:pt x="938" y="10784"/>
                  </a:lnTo>
                  <a:lnTo>
                    <a:pt x="1251" y="11253"/>
                  </a:lnTo>
                  <a:lnTo>
                    <a:pt x="1626" y="11722"/>
                  </a:lnTo>
                  <a:lnTo>
                    <a:pt x="2032" y="12222"/>
                  </a:lnTo>
                  <a:lnTo>
                    <a:pt x="2532" y="12722"/>
                  </a:lnTo>
                  <a:lnTo>
                    <a:pt x="3095" y="13191"/>
                  </a:lnTo>
                  <a:lnTo>
                    <a:pt x="3751" y="13660"/>
                  </a:lnTo>
                  <a:lnTo>
                    <a:pt x="4470" y="14098"/>
                  </a:lnTo>
                  <a:lnTo>
                    <a:pt x="5314" y="14567"/>
                  </a:lnTo>
                  <a:lnTo>
                    <a:pt x="6127" y="14942"/>
                  </a:lnTo>
                  <a:lnTo>
                    <a:pt x="6940" y="15285"/>
                  </a:lnTo>
                  <a:lnTo>
                    <a:pt x="7721" y="15567"/>
                  </a:lnTo>
                  <a:lnTo>
                    <a:pt x="8502" y="15786"/>
                  </a:lnTo>
                  <a:lnTo>
                    <a:pt x="9221" y="15973"/>
                  </a:lnTo>
                  <a:lnTo>
                    <a:pt x="9909" y="16129"/>
                  </a:lnTo>
                  <a:lnTo>
                    <a:pt x="10565" y="16254"/>
                  </a:lnTo>
                  <a:lnTo>
                    <a:pt x="11128" y="16348"/>
                  </a:lnTo>
                  <a:lnTo>
                    <a:pt x="11659" y="16411"/>
                  </a:lnTo>
                  <a:lnTo>
                    <a:pt x="12535" y="16473"/>
                  </a:lnTo>
                  <a:lnTo>
                    <a:pt x="13066" y="16505"/>
                  </a:lnTo>
                  <a:lnTo>
                    <a:pt x="13285" y="16505"/>
                  </a:lnTo>
                  <a:lnTo>
                    <a:pt x="17973" y="8003"/>
                  </a:lnTo>
                  <a:lnTo>
                    <a:pt x="18098" y="7690"/>
                  </a:lnTo>
                  <a:lnTo>
                    <a:pt x="18161" y="7377"/>
                  </a:lnTo>
                  <a:lnTo>
                    <a:pt x="18161" y="7034"/>
                  </a:lnTo>
                  <a:lnTo>
                    <a:pt x="18098" y="6721"/>
                  </a:lnTo>
                  <a:lnTo>
                    <a:pt x="18005" y="6440"/>
                  </a:lnTo>
                  <a:lnTo>
                    <a:pt x="17817" y="6158"/>
                  </a:lnTo>
                  <a:lnTo>
                    <a:pt x="17598" y="5908"/>
                  </a:lnTo>
                  <a:lnTo>
                    <a:pt x="17317" y="5721"/>
                  </a:lnTo>
                  <a:lnTo>
                    <a:pt x="15535" y="4689"/>
                  </a:lnTo>
                  <a:lnTo>
                    <a:pt x="14504" y="4064"/>
                  </a:lnTo>
                  <a:lnTo>
                    <a:pt x="13410" y="3376"/>
                  </a:lnTo>
                  <a:lnTo>
                    <a:pt x="12285" y="2657"/>
                  </a:lnTo>
                  <a:lnTo>
                    <a:pt x="11159" y="1907"/>
                  </a:lnTo>
                  <a:lnTo>
                    <a:pt x="10034" y="1126"/>
                  </a:lnTo>
                  <a:lnTo>
                    <a:pt x="9003" y="313"/>
                  </a:lnTo>
                  <a:lnTo>
                    <a:pt x="8753" y="157"/>
                  </a:lnTo>
                  <a:lnTo>
                    <a:pt x="8471" y="63"/>
                  </a:lnTo>
                  <a:lnTo>
                    <a:pt x="8190"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
            <p:cNvSpPr/>
            <p:nvPr/>
          </p:nvSpPr>
          <p:spPr>
            <a:xfrm>
              <a:off x="4693080" y="747933"/>
              <a:ext cx="1339420" cy="796876"/>
            </a:xfrm>
            <a:custGeom>
              <a:rect b="b" l="l" r="r" t="t"/>
              <a:pathLst>
                <a:path extrusionOk="0" h="8815" w="14817">
                  <a:moveTo>
                    <a:pt x="6033" y="0"/>
                  </a:moveTo>
                  <a:lnTo>
                    <a:pt x="5752" y="31"/>
                  </a:lnTo>
                  <a:lnTo>
                    <a:pt x="5502" y="63"/>
                  </a:lnTo>
                  <a:lnTo>
                    <a:pt x="5220" y="125"/>
                  </a:lnTo>
                  <a:lnTo>
                    <a:pt x="4970" y="250"/>
                  </a:lnTo>
                  <a:lnTo>
                    <a:pt x="500" y="2532"/>
                  </a:lnTo>
                  <a:lnTo>
                    <a:pt x="375" y="2626"/>
                  </a:lnTo>
                  <a:lnTo>
                    <a:pt x="282" y="2688"/>
                  </a:lnTo>
                  <a:lnTo>
                    <a:pt x="125" y="2876"/>
                  </a:lnTo>
                  <a:lnTo>
                    <a:pt x="31" y="3126"/>
                  </a:lnTo>
                  <a:lnTo>
                    <a:pt x="0" y="3345"/>
                  </a:lnTo>
                  <a:lnTo>
                    <a:pt x="0" y="3595"/>
                  </a:lnTo>
                  <a:lnTo>
                    <a:pt x="94" y="3814"/>
                  </a:lnTo>
                  <a:lnTo>
                    <a:pt x="250" y="4032"/>
                  </a:lnTo>
                  <a:lnTo>
                    <a:pt x="344" y="4126"/>
                  </a:lnTo>
                  <a:lnTo>
                    <a:pt x="469" y="4189"/>
                  </a:lnTo>
                  <a:lnTo>
                    <a:pt x="7940" y="8502"/>
                  </a:lnTo>
                  <a:lnTo>
                    <a:pt x="8221" y="8627"/>
                  </a:lnTo>
                  <a:lnTo>
                    <a:pt x="8502" y="8721"/>
                  </a:lnTo>
                  <a:lnTo>
                    <a:pt x="8784" y="8784"/>
                  </a:lnTo>
                  <a:lnTo>
                    <a:pt x="9065" y="8815"/>
                  </a:lnTo>
                  <a:lnTo>
                    <a:pt x="9346" y="8784"/>
                  </a:lnTo>
                  <a:lnTo>
                    <a:pt x="9627" y="8721"/>
                  </a:lnTo>
                  <a:lnTo>
                    <a:pt x="9909" y="8627"/>
                  </a:lnTo>
                  <a:lnTo>
                    <a:pt x="10159" y="8502"/>
                  </a:lnTo>
                  <a:lnTo>
                    <a:pt x="14347" y="6095"/>
                  </a:lnTo>
                  <a:lnTo>
                    <a:pt x="14566" y="5939"/>
                  </a:lnTo>
                  <a:lnTo>
                    <a:pt x="14691" y="5752"/>
                  </a:lnTo>
                  <a:lnTo>
                    <a:pt x="14785" y="5501"/>
                  </a:lnTo>
                  <a:lnTo>
                    <a:pt x="14816" y="5283"/>
                  </a:lnTo>
                  <a:lnTo>
                    <a:pt x="14785" y="5033"/>
                  </a:lnTo>
                  <a:lnTo>
                    <a:pt x="14691" y="4814"/>
                  </a:lnTo>
                  <a:lnTo>
                    <a:pt x="14566" y="4626"/>
                  </a:lnTo>
                  <a:lnTo>
                    <a:pt x="14347" y="4470"/>
                  </a:lnTo>
                  <a:lnTo>
                    <a:pt x="7064" y="313"/>
                  </a:lnTo>
                  <a:lnTo>
                    <a:pt x="6814" y="188"/>
                  </a:lnTo>
                  <a:lnTo>
                    <a:pt x="6564" y="94"/>
                  </a:lnTo>
                  <a:lnTo>
                    <a:pt x="6314" y="31"/>
                  </a:lnTo>
                  <a:lnTo>
                    <a:pt x="6033" y="0"/>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
            <p:cNvSpPr/>
            <p:nvPr/>
          </p:nvSpPr>
          <p:spPr>
            <a:xfrm>
              <a:off x="3240710" y="1883744"/>
              <a:ext cx="3266514" cy="1980935"/>
            </a:xfrm>
            <a:custGeom>
              <a:rect b="b" l="l" r="r" t="t"/>
              <a:pathLst>
                <a:path extrusionOk="0" h="21913" w="36135">
                  <a:moveTo>
                    <a:pt x="36134" y="1"/>
                  </a:moveTo>
                  <a:lnTo>
                    <a:pt x="26632" y="5908"/>
                  </a:lnTo>
                  <a:lnTo>
                    <a:pt x="22162" y="8690"/>
                  </a:lnTo>
                  <a:lnTo>
                    <a:pt x="20287" y="9847"/>
                  </a:lnTo>
                  <a:lnTo>
                    <a:pt x="19506" y="10816"/>
                  </a:lnTo>
                  <a:lnTo>
                    <a:pt x="19412" y="10878"/>
                  </a:lnTo>
                  <a:lnTo>
                    <a:pt x="19130" y="11066"/>
                  </a:lnTo>
                  <a:lnTo>
                    <a:pt x="18630" y="11347"/>
                  </a:lnTo>
                  <a:lnTo>
                    <a:pt x="18349" y="11472"/>
                  </a:lnTo>
                  <a:lnTo>
                    <a:pt x="17974" y="11628"/>
                  </a:lnTo>
                  <a:lnTo>
                    <a:pt x="17599" y="11753"/>
                  </a:lnTo>
                  <a:lnTo>
                    <a:pt x="17161" y="11878"/>
                  </a:lnTo>
                  <a:lnTo>
                    <a:pt x="16692" y="11972"/>
                  </a:lnTo>
                  <a:lnTo>
                    <a:pt x="16161" y="12066"/>
                  </a:lnTo>
                  <a:lnTo>
                    <a:pt x="15598" y="12097"/>
                  </a:lnTo>
                  <a:lnTo>
                    <a:pt x="15004" y="12129"/>
                  </a:lnTo>
                  <a:lnTo>
                    <a:pt x="14379" y="12097"/>
                  </a:lnTo>
                  <a:lnTo>
                    <a:pt x="13692" y="12004"/>
                  </a:lnTo>
                  <a:lnTo>
                    <a:pt x="13067" y="11910"/>
                  </a:lnTo>
                  <a:lnTo>
                    <a:pt x="12379" y="11785"/>
                  </a:lnTo>
                  <a:lnTo>
                    <a:pt x="11660" y="11628"/>
                  </a:lnTo>
                  <a:lnTo>
                    <a:pt x="10910" y="11410"/>
                  </a:lnTo>
                  <a:lnTo>
                    <a:pt x="10128" y="11191"/>
                  </a:lnTo>
                  <a:lnTo>
                    <a:pt x="9316" y="10878"/>
                  </a:lnTo>
                  <a:lnTo>
                    <a:pt x="8534" y="10503"/>
                  </a:lnTo>
                  <a:lnTo>
                    <a:pt x="7721" y="10097"/>
                  </a:lnTo>
                  <a:lnTo>
                    <a:pt x="6940" y="9565"/>
                  </a:lnTo>
                  <a:lnTo>
                    <a:pt x="6565" y="9284"/>
                  </a:lnTo>
                  <a:lnTo>
                    <a:pt x="6190" y="9003"/>
                  </a:lnTo>
                  <a:lnTo>
                    <a:pt x="5784" y="8659"/>
                  </a:lnTo>
                  <a:lnTo>
                    <a:pt x="5440" y="8315"/>
                  </a:lnTo>
                  <a:lnTo>
                    <a:pt x="5065" y="7940"/>
                  </a:lnTo>
                  <a:lnTo>
                    <a:pt x="4721" y="7565"/>
                  </a:lnTo>
                  <a:lnTo>
                    <a:pt x="4377" y="7127"/>
                  </a:lnTo>
                  <a:lnTo>
                    <a:pt x="4033" y="6690"/>
                  </a:lnTo>
                  <a:lnTo>
                    <a:pt x="3721" y="6221"/>
                  </a:lnTo>
                  <a:lnTo>
                    <a:pt x="3408" y="5690"/>
                  </a:lnTo>
                  <a:lnTo>
                    <a:pt x="3095" y="5158"/>
                  </a:lnTo>
                  <a:lnTo>
                    <a:pt x="2814" y="4596"/>
                  </a:lnTo>
                  <a:lnTo>
                    <a:pt x="2564" y="4002"/>
                  </a:lnTo>
                  <a:lnTo>
                    <a:pt x="2314" y="3376"/>
                  </a:lnTo>
                  <a:lnTo>
                    <a:pt x="2033" y="3720"/>
                  </a:lnTo>
                  <a:lnTo>
                    <a:pt x="188" y="8096"/>
                  </a:lnTo>
                  <a:lnTo>
                    <a:pt x="157" y="8284"/>
                  </a:lnTo>
                  <a:lnTo>
                    <a:pt x="95" y="8847"/>
                  </a:lnTo>
                  <a:lnTo>
                    <a:pt x="32" y="9722"/>
                  </a:lnTo>
                  <a:lnTo>
                    <a:pt x="1" y="10847"/>
                  </a:lnTo>
                  <a:lnTo>
                    <a:pt x="1" y="11503"/>
                  </a:lnTo>
                  <a:lnTo>
                    <a:pt x="63" y="12191"/>
                  </a:lnTo>
                  <a:lnTo>
                    <a:pt x="126" y="12941"/>
                  </a:lnTo>
                  <a:lnTo>
                    <a:pt x="220" y="13723"/>
                  </a:lnTo>
                  <a:lnTo>
                    <a:pt x="376" y="14535"/>
                  </a:lnTo>
                  <a:lnTo>
                    <a:pt x="564" y="15348"/>
                  </a:lnTo>
                  <a:lnTo>
                    <a:pt x="814" y="16192"/>
                  </a:lnTo>
                  <a:lnTo>
                    <a:pt x="1095" y="17067"/>
                  </a:lnTo>
                  <a:lnTo>
                    <a:pt x="9472" y="21912"/>
                  </a:lnTo>
                  <a:lnTo>
                    <a:pt x="9566" y="21725"/>
                  </a:lnTo>
                  <a:lnTo>
                    <a:pt x="9878" y="21256"/>
                  </a:lnTo>
                  <a:lnTo>
                    <a:pt x="10410" y="20599"/>
                  </a:lnTo>
                  <a:lnTo>
                    <a:pt x="10753" y="20193"/>
                  </a:lnTo>
                  <a:lnTo>
                    <a:pt x="11129" y="19787"/>
                  </a:lnTo>
                  <a:lnTo>
                    <a:pt x="11597" y="19349"/>
                  </a:lnTo>
                  <a:lnTo>
                    <a:pt x="12066" y="18943"/>
                  </a:lnTo>
                  <a:lnTo>
                    <a:pt x="12598" y="18505"/>
                  </a:lnTo>
                  <a:lnTo>
                    <a:pt x="13192" y="18130"/>
                  </a:lnTo>
                  <a:lnTo>
                    <a:pt x="13848" y="17755"/>
                  </a:lnTo>
                  <a:lnTo>
                    <a:pt x="14536" y="17442"/>
                  </a:lnTo>
                  <a:lnTo>
                    <a:pt x="15255" y="17161"/>
                  </a:lnTo>
                  <a:lnTo>
                    <a:pt x="15630" y="17036"/>
                  </a:lnTo>
                  <a:lnTo>
                    <a:pt x="16036" y="16942"/>
                  </a:lnTo>
                  <a:lnTo>
                    <a:pt x="16411" y="16848"/>
                  </a:lnTo>
                  <a:lnTo>
                    <a:pt x="16786" y="16786"/>
                  </a:lnTo>
                  <a:lnTo>
                    <a:pt x="17505" y="16755"/>
                  </a:lnTo>
                  <a:lnTo>
                    <a:pt x="18130" y="16755"/>
                  </a:lnTo>
                  <a:lnTo>
                    <a:pt x="18724" y="16848"/>
                  </a:lnTo>
                  <a:lnTo>
                    <a:pt x="19224" y="16973"/>
                  </a:lnTo>
                  <a:lnTo>
                    <a:pt x="19693" y="17130"/>
                  </a:lnTo>
                  <a:lnTo>
                    <a:pt x="20099" y="17349"/>
                  </a:lnTo>
                  <a:lnTo>
                    <a:pt x="20475" y="17567"/>
                  </a:lnTo>
                  <a:lnTo>
                    <a:pt x="20756" y="17786"/>
                  </a:lnTo>
                  <a:lnTo>
                    <a:pt x="21037" y="18036"/>
                  </a:lnTo>
                  <a:lnTo>
                    <a:pt x="21225" y="18255"/>
                  </a:lnTo>
                  <a:lnTo>
                    <a:pt x="21412" y="18474"/>
                  </a:lnTo>
                  <a:lnTo>
                    <a:pt x="21631" y="18786"/>
                  </a:lnTo>
                  <a:lnTo>
                    <a:pt x="21694" y="18911"/>
                  </a:lnTo>
                  <a:lnTo>
                    <a:pt x="34790" y="11347"/>
                  </a:lnTo>
                  <a:lnTo>
                    <a:pt x="3613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
            <p:cNvSpPr/>
            <p:nvPr/>
          </p:nvSpPr>
          <p:spPr>
            <a:xfrm>
              <a:off x="4647882" y="3494309"/>
              <a:ext cx="584962" cy="847771"/>
            </a:xfrm>
            <a:custGeom>
              <a:rect b="b" l="l" r="r" t="t"/>
              <a:pathLst>
                <a:path extrusionOk="0" h="9378" w="6471">
                  <a:moveTo>
                    <a:pt x="4189" y="0"/>
                  </a:moveTo>
                  <a:lnTo>
                    <a:pt x="3876" y="94"/>
                  </a:lnTo>
                  <a:lnTo>
                    <a:pt x="3563" y="219"/>
                  </a:lnTo>
                  <a:lnTo>
                    <a:pt x="3220" y="376"/>
                  </a:lnTo>
                  <a:lnTo>
                    <a:pt x="2907" y="594"/>
                  </a:lnTo>
                  <a:lnTo>
                    <a:pt x="2563" y="844"/>
                  </a:lnTo>
                  <a:lnTo>
                    <a:pt x="2251" y="1126"/>
                  </a:lnTo>
                  <a:lnTo>
                    <a:pt x="1969" y="1438"/>
                  </a:lnTo>
                  <a:lnTo>
                    <a:pt x="1688" y="1782"/>
                  </a:lnTo>
                  <a:lnTo>
                    <a:pt x="1407" y="2157"/>
                  </a:lnTo>
                  <a:lnTo>
                    <a:pt x="1157" y="2564"/>
                  </a:lnTo>
                  <a:lnTo>
                    <a:pt x="938" y="2970"/>
                  </a:lnTo>
                  <a:lnTo>
                    <a:pt x="719" y="3376"/>
                  </a:lnTo>
                  <a:lnTo>
                    <a:pt x="531" y="3814"/>
                  </a:lnTo>
                  <a:lnTo>
                    <a:pt x="375" y="4283"/>
                  </a:lnTo>
                  <a:lnTo>
                    <a:pt x="250" y="4720"/>
                  </a:lnTo>
                  <a:lnTo>
                    <a:pt x="125" y="5189"/>
                  </a:lnTo>
                  <a:lnTo>
                    <a:pt x="63" y="5658"/>
                  </a:lnTo>
                  <a:lnTo>
                    <a:pt x="0" y="6096"/>
                  </a:lnTo>
                  <a:lnTo>
                    <a:pt x="0" y="6564"/>
                  </a:lnTo>
                  <a:lnTo>
                    <a:pt x="0" y="7002"/>
                  </a:lnTo>
                  <a:lnTo>
                    <a:pt x="63" y="7377"/>
                  </a:lnTo>
                  <a:lnTo>
                    <a:pt x="125" y="7752"/>
                  </a:lnTo>
                  <a:lnTo>
                    <a:pt x="250" y="8096"/>
                  </a:lnTo>
                  <a:lnTo>
                    <a:pt x="375" y="8377"/>
                  </a:lnTo>
                  <a:lnTo>
                    <a:pt x="531" y="8659"/>
                  </a:lnTo>
                  <a:lnTo>
                    <a:pt x="719" y="8878"/>
                  </a:lnTo>
                  <a:lnTo>
                    <a:pt x="938" y="9065"/>
                  </a:lnTo>
                  <a:lnTo>
                    <a:pt x="1157" y="9221"/>
                  </a:lnTo>
                  <a:lnTo>
                    <a:pt x="1407" y="9315"/>
                  </a:lnTo>
                  <a:lnTo>
                    <a:pt x="1688" y="9378"/>
                  </a:lnTo>
                  <a:lnTo>
                    <a:pt x="2251" y="9378"/>
                  </a:lnTo>
                  <a:lnTo>
                    <a:pt x="2563" y="9284"/>
                  </a:lnTo>
                  <a:lnTo>
                    <a:pt x="2907" y="9159"/>
                  </a:lnTo>
                  <a:lnTo>
                    <a:pt x="3220" y="9003"/>
                  </a:lnTo>
                  <a:lnTo>
                    <a:pt x="3563" y="8784"/>
                  </a:lnTo>
                  <a:lnTo>
                    <a:pt x="3876" y="8534"/>
                  </a:lnTo>
                  <a:lnTo>
                    <a:pt x="4189" y="8252"/>
                  </a:lnTo>
                  <a:lnTo>
                    <a:pt x="4470" y="7940"/>
                  </a:lnTo>
                  <a:lnTo>
                    <a:pt x="4751" y="7596"/>
                  </a:lnTo>
                  <a:lnTo>
                    <a:pt x="5033" y="7221"/>
                  </a:lnTo>
                  <a:lnTo>
                    <a:pt x="5283" y="6815"/>
                  </a:lnTo>
                  <a:lnTo>
                    <a:pt x="5501" y="6408"/>
                  </a:lnTo>
                  <a:lnTo>
                    <a:pt x="5720" y="6002"/>
                  </a:lnTo>
                  <a:lnTo>
                    <a:pt x="5908" y="5564"/>
                  </a:lnTo>
                  <a:lnTo>
                    <a:pt x="6064" y="5095"/>
                  </a:lnTo>
                  <a:lnTo>
                    <a:pt x="6220" y="4658"/>
                  </a:lnTo>
                  <a:lnTo>
                    <a:pt x="6314" y="4189"/>
                  </a:lnTo>
                  <a:lnTo>
                    <a:pt x="6408" y="3720"/>
                  </a:lnTo>
                  <a:lnTo>
                    <a:pt x="6439" y="3282"/>
                  </a:lnTo>
                  <a:lnTo>
                    <a:pt x="6470" y="2814"/>
                  </a:lnTo>
                  <a:lnTo>
                    <a:pt x="6439" y="2376"/>
                  </a:lnTo>
                  <a:lnTo>
                    <a:pt x="6408" y="2001"/>
                  </a:lnTo>
                  <a:lnTo>
                    <a:pt x="6314" y="1626"/>
                  </a:lnTo>
                  <a:lnTo>
                    <a:pt x="6220" y="1282"/>
                  </a:lnTo>
                  <a:lnTo>
                    <a:pt x="6064" y="1001"/>
                  </a:lnTo>
                  <a:lnTo>
                    <a:pt x="5908" y="719"/>
                  </a:lnTo>
                  <a:lnTo>
                    <a:pt x="5720" y="501"/>
                  </a:lnTo>
                  <a:lnTo>
                    <a:pt x="5501" y="313"/>
                  </a:lnTo>
                  <a:lnTo>
                    <a:pt x="5283" y="157"/>
                  </a:lnTo>
                  <a:lnTo>
                    <a:pt x="5033" y="63"/>
                  </a:lnTo>
                  <a:lnTo>
                    <a:pt x="4751"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
            <p:cNvSpPr/>
            <p:nvPr/>
          </p:nvSpPr>
          <p:spPr>
            <a:xfrm>
              <a:off x="4755181" y="3652500"/>
              <a:ext cx="367466" cy="531371"/>
            </a:xfrm>
            <a:custGeom>
              <a:rect b="b" l="l" r="r" t="t"/>
              <a:pathLst>
                <a:path extrusionOk="0" h="5878" w="4065">
                  <a:moveTo>
                    <a:pt x="2626" y="1"/>
                  </a:moveTo>
                  <a:lnTo>
                    <a:pt x="2439" y="63"/>
                  </a:lnTo>
                  <a:lnTo>
                    <a:pt x="2251" y="126"/>
                  </a:lnTo>
                  <a:lnTo>
                    <a:pt x="2033" y="251"/>
                  </a:lnTo>
                  <a:lnTo>
                    <a:pt x="1814" y="376"/>
                  </a:lnTo>
                  <a:lnTo>
                    <a:pt x="1626" y="532"/>
                  </a:lnTo>
                  <a:lnTo>
                    <a:pt x="1439" y="720"/>
                  </a:lnTo>
                  <a:lnTo>
                    <a:pt x="1251" y="907"/>
                  </a:lnTo>
                  <a:lnTo>
                    <a:pt x="907" y="1345"/>
                  </a:lnTo>
                  <a:lnTo>
                    <a:pt x="595" y="1845"/>
                  </a:lnTo>
                  <a:lnTo>
                    <a:pt x="345" y="2408"/>
                  </a:lnTo>
                  <a:lnTo>
                    <a:pt x="157" y="2970"/>
                  </a:lnTo>
                  <a:lnTo>
                    <a:pt x="63" y="3533"/>
                  </a:lnTo>
                  <a:lnTo>
                    <a:pt x="32" y="3814"/>
                  </a:lnTo>
                  <a:lnTo>
                    <a:pt x="1" y="4096"/>
                  </a:lnTo>
                  <a:lnTo>
                    <a:pt x="32" y="4377"/>
                  </a:lnTo>
                  <a:lnTo>
                    <a:pt x="63" y="4627"/>
                  </a:lnTo>
                  <a:lnTo>
                    <a:pt x="95" y="4877"/>
                  </a:lnTo>
                  <a:lnTo>
                    <a:pt x="157" y="5065"/>
                  </a:lnTo>
                  <a:lnTo>
                    <a:pt x="251" y="5252"/>
                  </a:lnTo>
                  <a:lnTo>
                    <a:pt x="345" y="5408"/>
                  </a:lnTo>
                  <a:lnTo>
                    <a:pt x="470" y="5565"/>
                  </a:lnTo>
                  <a:lnTo>
                    <a:pt x="595" y="5690"/>
                  </a:lnTo>
                  <a:lnTo>
                    <a:pt x="751" y="5783"/>
                  </a:lnTo>
                  <a:lnTo>
                    <a:pt x="907" y="5846"/>
                  </a:lnTo>
                  <a:lnTo>
                    <a:pt x="1064" y="5877"/>
                  </a:lnTo>
                  <a:lnTo>
                    <a:pt x="1439" y="5877"/>
                  </a:lnTo>
                  <a:lnTo>
                    <a:pt x="1626" y="5815"/>
                  </a:lnTo>
                  <a:lnTo>
                    <a:pt x="1814" y="5752"/>
                  </a:lnTo>
                  <a:lnTo>
                    <a:pt x="2033" y="5658"/>
                  </a:lnTo>
                  <a:lnTo>
                    <a:pt x="2251" y="5502"/>
                  </a:lnTo>
                  <a:lnTo>
                    <a:pt x="2439" y="5346"/>
                  </a:lnTo>
                  <a:lnTo>
                    <a:pt x="2626" y="5158"/>
                  </a:lnTo>
                  <a:lnTo>
                    <a:pt x="2814" y="4971"/>
                  </a:lnTo>
                  <a:lnTo>
                    <a:pt x="3158" y="4533"/>
                  </a:lnTo>
                  <a:lnTo>
                    <a:pt x="3470" y="4033"/>
                  </a:lnTo>
                  <a:lnTo>
                    <a:pt x="3721" y="3470"/>
                  </a:lnTo>
                  <a:lnTo>
                    <a:pt x="3908" y="2908"/>
                  </a:lnTo>
                  <a:lnTo>
                    <a:pt x="4033" y="2345"/>
                  </a:lnTo>
                  <a:lnTo>
                    <a:pt x="4064" y="2064"/>
                  </a:lnTo>
                  <a:lnTo>
                    <a:pt x="4064" y="1783"/>
                  </a:lnTo>
                  <a:lnTo>
                    <a:pt x="4064" y="1501"/>
                  </a:lnTo>
                  <a:lnTo>
                    <a:pt x="4033" y="1251"/>
                  </a:lnTo>
                  <a:lnTo>
                    <a:pt x="3971" y="1032"/>
                  </a:lnTo>
                  <a:lnTo>
                    <a:pt x="3908" y="814"/>
                  </a:lnTo>
                  <a:lnTo>
                    <a:pt x="3814" y="626"/>
                  </a:lnTo>
                  <a:lnTo>
                    <a:pt x="3721" y="470"/>
                  </a:lnTo>
                  <a:lnTo>
                    <a:pt x="3595" y="313"/>
                  </a:lnTo>
                  <a:lnTo>
                    <a:pt x="3470" y="188"/>
                  </a:lnTo>
                  <a:lnTo>
                    <a:pt x="3314" y="95"/>
                  </a:lnTo>
                  <a:lnTo>
                    <a:pt x="3158" y="32"/>
                  </a:lnTo>
                  <a:lnTo>
                    <a:pt x="300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
            <p:cNvSpPr/>
            <p:nvPr/>
          </p:nvSpPr>
          <p:spPr>
            <a:xfrm>
              <a:off x="4780672" y="3686398"/>
              <a:ext cx="316572" cy="463571"/>
            </a:xfrm>
            <a:custGeom>
              <a:rect b="b" l="l" r="r" t="t"/>
              <a:pathLst>
                <a:path extrusionOk="0" h="5128" w="3502">
                  <a:moveTo>
                    <a:pt x="2438" y="1"/>
                  </a:moveTo>
                  <a:lnTo>
                    <a:pt x="2282" y="32"/>
                  </a:lnTo>
                  <a:lnTo>
                    <a:pt x="2094" y="63"/>
                  </a:lnTo>
                  <a:lnTo>
                    <a:pt x="1938" y="126"/>
                  </a:lnTo>
                  <a:lnTo>
                    <a:pt x="1751" y="220"/>
                  </a:lnTo>
                  <a:lnTo>
                    <a:pt x="1563" y="345"/>
                  </a:lnTo>
                  <a:lnTo>
                    <a:pt x="1407" y="470"/>
                  </a:lnTo>
                  <a:lnTo>
                    <a:pt x="1063" y="814"/>
                  </a:lnTo>
                  <a:lnTo>
                    <a:pt x="782" y="1189"/>
                  </a:lnTo>
                  <a:lnTo>
                    <a:pt x="500" y="1626"/>
                  </a:lnTo>
                  <a:lnTo>
                    <a:pt x="313" y="2095"/>
                  </a:lnTo>
                  <a:lnTo>
                    <a:pt x="125" y="2595"/>
                  </a:lnTo>
                  <a:lnTo>
                    <a:pt x="31" y="3095"/>
                  </a:lnTo>
                  <a:lnTo>
                    <a:pt x="0" y="3564"/>
                  </a:lnTo>
                  <a:lnTo>
                    <a:pt x="0" y="3814"/>
                  </a:lnTo>
                  <a:lnTo>
                    <a:pt x="31" y="4033"/>
                  </a:lnTo>
                  <a:lnTo>
                    <a:pt x="63" y="4221"/>
                  </a:lnTo>
                  <a:lnTo>
                    <a:pt x="125" y="4408"/>
                  </a:lnTo>
                  <a:lnTo>
                    <a:pt x="219" y="4565"/>
                  </a:lnTo>
                  <a:lnTo>
                    <a:pt x="313" y="4721"/>
                  </a:lnTo>
                  <a:lnTo>
                    <a:pt x="407" y="4846"/>
                  </a:lnTo>
                  <a:lnTo>
                    <a:pt x="500" y="4940"/>
                  </a:lnTo>
                  <a:lnTo>
                    <a:pt x="625" y="5002"/>
                  </a:lnTo>
                  <a:lnTo>
                    <a:pt x="782" y="5065"/>
                  </a:lnTo>
                  <a:lnTo>
                    <a:pt x="907" y="5096"/>
                  </a:lnTo>
                  <a:lnTo>
                    <a:pt x="1063" y="5127"/>
                  </a:lnTo>
                  <a:lnTo>
                    <a:pt x="1219" y="5096"/>
                  </a:lnTo>
                  <a:lnTo>
                    <a:pt x="1407" y="5065"/>
                  </a:lnTo>
                  <a:lnTo>
                    <a:pt x="1563" y="5002"/>
                  </a:lnTo>
                  <a:lnTo>
                    <a:pt x="1751" y="4908"/>
                  </a:lnTo>
                  <a:lnTo>
                    <a:pt x="1938" y="4783"/>
                  </a:lnTo>
                  <a:lnTo>
                    <a:pt x="2094" y="4658"/>
                  </a:lnTo>
                  <a:lnTo>
                    <a:pt x="2438" y="4314"/>
                  </a:lnTo>
                  <a:lnTo>
                    <a:pt x="2751" y="3939"/>
                  </a:lnTo>
                  <a:lnTo>
                    <a:pt x="3001" y="3502"/>
                  </a:lnTo>
                  <a:lnTo>
                    <a:pt x="3220" y="3033"/>
                  </a:lnTo>
                  <a:lnTo>
                    <a:pt x="3376" y="2533"/>
                  </a:lnTo>
                  <a:lnTo>
                    <a:pt x="3470" y="2033"/>
                  </a:lnTo>
                  <a:lnTo>
                    <a:pt x="3501" y="1564"/>
                  </a:lnTo>
                  <a:lnTo>
                    <a:pt x="3501" y="1314"/>
                  </a:lnTo>
                  <a:lnTo>
                    <a:pt x="3470" y="1095"/>
                  </a:lnTo>
                  <a:lnTo>
                    <a:pt x="3439" y="907"/>
                  </a:lnTo>
                  <a:lnTo>
                    <a:pt x="3376" y="720"/>
                  </a:lnTo>
                  <a:lnTo>
                    <a:pt x="3282" y="564"/>
                  </a:lnTo>
                  <a:lnTo>
                    <a:pt x="3220" y="407"/>
                  </a:lnTo>
                  <a:lnTo>
                    <a:pt x="3095" y="282"/>
                  </a:lnTo>
                  <a:lnTo>
                    <a:pt x="3001" y="188"/>
                  </a:lnTo>
                  <a:lnTo>
                    <a:pt x="2876" y="126"/>
                  </a:lnTo>
                  <a:lnTo>
                    <a:pt x="2751" y="63"/>
                  </a:lnTo>
                  <a:lnTo>
                    <a:pt x="2595" y="32"/>
                  </a:lnTo>
                  <a:lnTo>
                    <a:pt x="2438"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
            <p:cNvSpPr/>
            <p:nvPr/>
          </p:nvSpPr>
          <p:spPr>
            <a:xfrm>
              <a:off x="4766480" y="3672297"/>
              <a:ext cx="344866" cy="491776"/>
            </a:xfrm>
            <a:custGeom>
              <a:rect b="b" l="l" r="r" t="t"/>
              <a:pathLst>
                <a:path extrusionOk="0" h="5440" w="3815">
                  <a:moveTo>
                    <a:pt x="3095" y="1"/>
                  </a:moveTo>
                  <a:lnTo>
                    <a:pt x="2439" y="1251"/>
                  </a:lnTo>
                  <a:lnTo>
                    <a:pt x="2345" y="1345"/>
                  </a:lnTo>
                  <a:lnTo>
                    <a:pt x="2251" y="1376"/>
                  </a:lnTo>
                  <a:lnTo>
                    <a:pt x="2220" y="1376"/>
                  </a:lnTo>
                  <a:lnTo>
                    <a:pt x="2189" y="1345"/>
                  </a:lnTo>
                  <a:lnTo>
                    <a:pt x="2158" y="1251"/>
                  </a:lnTo>
                  <a:lnTo>
                    <a:pt x="2158" y="32"/>
                  </a:lnTo>
                  <a:lnTo>
                    <a:pt x="1658" y="313"/>
                  </a:lnTo>
                  <a:lnTo>
                    <a:pt x="1658" y="1532"/>
                  </a:lnTo>
                  <a:lnTo>
                    <a:pt x="1626" y="1689"/>
                  </a:lnTo>
                  <a:lnTo>
                    <a:pt x="1564" y="1782"/>
                  </a:lnTo>
                  <a:lnTo>
                    <a:pt x="1470" y="1845"/>
                  </a:lnTo>
                  <a:lnTo>
                    <a:pt x="1439" y="1876"/>
                  </a:lnTo>
                  <a:lnTo>
                    <a:pt x="1376" y="1845"/>
                  </a:lnTo>
                  <a:lnTo>
                    <a:pt x="751" y="1345"/>
                  </a:lnTo>
                  <a:lnTo>
                    <a:pt x="376" y="2032"/>
                  </a:lnTo>
                  <a:lnTo>
                    <a:pt x="1032" y="2532"/>
                  </a:lnTo>
                  <a:lnTo>
                    <a:pt x="1064" y="2564"/>
                  </a:lnTo>
                  <a:lnTo>
                    <a:pt x="1064" y="2626"/>
                  </a:lnTo>
                  <a:lnTo>
                    <a:pt x="1064" y="2751"/>
                  </a:lnTo>
                  <a:lnTo>
                    <a:pt x="1001" y="2876"/>
                  </a:lnTo>
                  <a:lnTo>
                    <a:pt x="907" y="2970"/>
                  </a:lnTo>
                  <a:lnTo>
                    <a:pt x="1" y="3470"/>
                  </a:lnTo>
                  <a:lnTo>
                    <a:pt x="1" y="4158"/>
                  </a:lnTo>
                  <a:lnTo>
                    <a:pt x="907" y="3627"/>
                  </a:lnTo>
                  <a:lnTo>
                    <a:pt x="1001" y="3627"/>
                  </a:lnTo>
                  <a:lnTo>
                    <a:pt x="1064" y="3689"/>
                  </a:lnTo>
                  <a:lnTo>
                    <a:pt x="1064" y="3783"/>
                  </a:lnTo>
                  <a:lnTo>
                    <a:pt x="1032" y="3939"/>
                  </a:lnTo>
                  <a:lnTo>
                    <a:pt x="376" y="5158"/>
                  </a:lnTo>
                  <a:lnTo>
                    <a:pt x="751" y="5439"/>
                  </a:lnTo>
                  <a:lnTo>
                    <a:pt x="1376" y="4189"/>
                  </a:lnTo>
                  <a:lnTo>
                    <a:pt x="1470" y="4095"/>
                  </a:lnTo>
                  <a:lnTo>
                    <a:pt x="1564" y="4064"/>
                  </a:lnTo>
                  <a:lnTo>
                    <a:pt x="1595" y="4064"/>
                  </a:lnTo>
                  <a:lnTo>
                    <a:pt x="1626" y="4095"/>
                  </a:lnTo>
                  <a:lnTo>
                    <a:pt x="1658" y="4189"/>
                  </a:lnTo>
                  <a:lnTo>
                    <a:pt x="1658" y="5408"/>
                  </a:lnTo>
                  <a:lnTo>
                    <a:pt x="2158" y="5127"/>
                  </a:lnTo>
                  <a:lnTo>
                    <a:pt x="2158" y="3908"/>
                  </a:lnTo>
                  <a:lnTo>
                    <a:pt x="2189" y="3752"/>
                  </a:lnTo>
                  <a:lnTo>
                    <a:pt x="2251" y="3658"/>
                  </a:lnTo>
                  <a:lnTo>
                    <a:pt x="2345" y="3595"/>
                  </a:lnTo>
                  <a:lnTo>
                    <a:pt x="2408" y="3564"/>
                  </a:lnTo>
                  <a:lnTo>
                    <a:pt x="2439" y="3595"/>
                  </a:lnTo>
                  <a:lnTo>
                    <a:pt x="3095" y="4095"/>
                  </a:lnTo>
                  <a:lnTo>
                    <a:pt x="3439" y="3408"/>
                  </a:lnTo>
                  <a:lnTo>
                    <a:pt x="2783" y="2908"/>
                  </a:lnTo>
                  <a:lnTo>
                    <a:pt x="2752" y="2876"/>
                  </a:lnTo>
                  <a:lnTo>
                    <a:pt x="2752" y="2814"/>
                  </a:lnTo>
                  <a:lnTo>
                    <a:pt x="2752" y="2689"/>
                  </a:lnTo>
                  <a:lnTo>
                    <a:pt x="2814" y="2564"/>
                  </a:lnTo>
                  <a:lnTo>
                    <a:pt x="2908" y="2470"/>
                  </a:lnTo>
                  <a:lnTo>
                    <a:pt x="3814" y="1970"/>
                  </a:lnTo>
                  <a:lnTo>
                    <a:pt x="3814" y="1282"/>
                  </a:lnTo>
                  <a:lnTo>
                    <a:pt x="2908" y="1814"/>
                  </a:lnTo>
                  <a:lnTo>
                    <a:pt x="2814" y="1814"/>
                  </a:lnTo>
                  <a:lnTo>
                    <a:pt x="2752" y="1751"/>
                  </a:lnTo>
                  <a:lnTo>
                    <a:pt x="2752" y="1657"/>
                  </a:lnTo>
                  <a:lnTo>
                    <a:pt x="2783" y="1501"/>
                  </a:lnTo>
                  <a:lnTo>
                    <a:pt x="3439" y="282"/>
                  </a:lnTo>
                  <a:lnTo>
                    <a:pt x="309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
            <p:cNvSpPr/>
            <p:nvPr/>
          </p:nvSpPr>
          <p:spPr>
            <a:xfrm>
              <a:off x="4896467" y="3858781"/>
              <a:ext cx="84883" cy="118786"/>
            </a:xfrm>
            <a:custGeom>
              <a:rect b="b" l="l" r="r" t="t"/>
              <a:pathLst>
                <a:path extrusionOk="0" h="1314" w="939">
                  <a:moveTo>
                    <a:pt x="563" y="1"/>
                  </a:moveTo>
                  <a:lnTo>
                    <a:pt x="470" y="32"/>
                  </a:lnTo>
                  <a:lnTo>
                    <a:pt x="376" y="94"/>
                  </a:lnTo>
                  <a:lnTo>
                    <a:pt x="282" y="188"/>
                  </a:lnTo>
                  <a:lnTo>
                    <a:pt x="157" y="407"/>
                  </a:lnTo>
                  <a:lnTo>
                    <a:pt x="63" y="657"/>
                  </a:lnTo>
                  <a:lnTo>
                    <a:pt x="1" y="938"/>
                  </a:lnTo>
                  <a:lnTo>
                    <a:pt x="32" y="1032"/>
                  </a:lnTo>
                  <a:lnTo>
                    <a:pt x="63" y="1157"/>
                  </a:lnTo>
                  <a:lnTo>
                    <a:pt x="95" y="1220"/>
                  </a:lnTo>
                  <a:lnTo>
                    <a:pt x="157" y="1282"/>
                  </a:lnTo>
                  <a:lnTo>
                    <a:pt x="220" y="1313"/>
                  </a:lnTo>
                  <a:lnTo>
                    <a:pt x="376" y="1313"/>
                  </a:lnTo>
                  <a:lnTo>
                    <a:pt x="470" y="1282"/>
                  </a:lnTo>
                  <a:lnTo>
                    <a:pt x="563" y="1220"/>
                  </a:lnTo>
                  <a:lnTo>
                    <a:pt x="657" y="1126"/>
                  </a:lnTo>
                  <a:lnTo>
                    <a:pt x="813" y="907"/>
                  </a:lnTo>
                  <a:lnTo>
                    <a:pt x="907" y="657"/>
                  </a:lnTo>
                  <a:lnTo>
                    <a:pt x="938" y="376"/>
                  </a:lnTo>
                  <a:lnTo>
                    <a:pt x="938" y="282"/>
                  </a:lnTo>
                  <a:lnTo>
                    <a:pt x="907" y="157"/>
                  </a:lnTo>
                  <a:lnTo>
                    <a:pt x="845" y="94"/>
                  </a:lnTo>
                  <a:lnTo>
                    <a:pt x="813" y="32"/>
                  </a:lnTo>
                  <a:lnTo>
                    <a:pt x="720"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
            <p:cNvSpPr/>
            <p:nvPr/>
          </p:nvSpPr>
          <p:spPr>
            <a:xfrm>
              <a:off x="3353794" y="3047849"/>
              <a:ext cx="624556" cy="477674"/>
            </a:xfrm>
            <a:custGeom>
              <a:rect b="b" l="l" r="r" t="t"/>
              <a:pathLst>
                <a:path extrusionOk="0" h="5284" w="6909">
                  <a:moveTo>
                    <a:pt x="438" y="1"/>
                  </a:moveTo>
                  <a:lnTo>
                    <a:pt x="313" y="32"/>
                  </a:lnTo>
                  <a:lnTo>
                    <a:pt x="219" y="63"/>
                  </a:lnTo>
                  <a:lnTo>
                    <a:pt x="125" y="126"/>
                  </a:lnTo>
                  <a:lnTo>
                    <a:pt x="63" y="220"/>
                  </a:lnTo>
                  <a:lnTo>
                    <a:pt x="0" y="313"/>
                  </a:lnTo>
                  <a:lnTo>
                    <a:pt x="0" y="438"/>
                  </a:lnTo>
                  <a:lnTo>
                    <a:pt x="0" y="938"/>
                  </a:lnTo>
                  <a:lnTo>
                    <a:pt x="63" y="1501"/>
                  </a:lnTo>
                  <a:lnTo>
                    <a:pt x="188" y="2095"/>
                  </a:lnTo>
                  <a:lnTo>
                    <a:pt x="282" y="2376"/>
                  </a:lnTo>
                  <a:lnTo>
                    <a:pt x="375" y="2689"/>
                  </a:lnTo>
                  <a:lnTo>
                    <a:pt x="500" y="2939"/>
                  </a:lnTo>
                  <a:lnTo>
                    <a:pt x="657" y="3189"/>
                  </a:lnTo>
                  <a:lnTo>
                    <a:pt x="844" y="3408"/>
                  </a:lnTo>
                  <a:lnTo>
                    <a:pt x="1063" y="3627"/>
                  </a:lnTo>
                  <a:lnTo>
                    <a:pt x="1282" y="3877"/>
                  </a:lnTo>
                  <a:lnTo>
                    <a:pt x="1532" y="4064"/>
                  </a:lnTo>
                  <a:lnTo>
                    <a:pt x="2094" y="4471"/>
                  </a:lnTo>
                  <a:lnTo>
                    <a:pt x="2688" y="4783"/>
                  </a:lnTo>
                  <a:lnTo>
                    <a:pt x="3282" y="5033"/>
                  </a:lnTo>
                  <a:lnTo>
                    <a:pt x="3564" y="5127"/>
                  </a:lnTo>
                  <a:lnTo>
                    <a:pt x="3876" y="5189"/>
                  </a:lnTo>
                  <a:lnTo>
                    <a:pt x="4157" y="5252"/>
                  </a:lnTo>
                  <a:lnTo>
                    <a:pt x="4408" y="5283"/>
                  </a:lnTo>
                  <a:lnTo>
                    <a:pt x="4720" y="5283"/>
                  </a:lnTo>
                  <a:lnTo>
                    <a:pt x="5033" y="5221"/>
                  </a:lnTo>
                  <a:lnTo>
                    <a:pt x="5345" y="5158"/>
                  </a:lnTo>
                  <a:lnTo>
                    <a:pt x="5627" y="5033"/>
                  </a:lnTo>
                  <a:lnTo>
                    <a:pt x="5908" y="4908"/>
                  </a:lnTo>
                  <a:lnTo>
                    <a:pt x="6189" y="4783"/>
                  </a:lnTo>
                  <a:lnTo>
                    <a:pt x="6658" y="4502"/>
                  </a:lnTo>
                  <a:lnTo>
                    <a:pt x="6783" y="4377"/>
                  </a:lnTo>
                  <a:lnTo>
                    <a:pt x="6846" y="4252"/>
                  </a:lnTo>
                  <a:lnTo>
                    <a:pt x="6908" y="4127"/>
                  </a:lnTo>
                  <a:lnTo>
                    <a:pt x="6908" y="4002"/>
                  </a:lnTo>
                  <a:lnTo>
                    <a:pt x="6877" y="3845"/>
                  </a:lnTo>
                  <a:lnTo>
                    <a:pt x="6814" y="3720"/>
                  </a:lnTo>
                  <a:lnTo>
                    <a:pt x="6752" y="3595"/>
                  </a:lnTo>
                  <a:lnTo>
                    <a:pt x="6627" y="3502"/>
                  </a:lnTo>
                  <a:lnTo>
                    <a:pt x="657" y="63"/>
                  </a:lnTo>
                  <a:lnTo>
                    <a:pt x="532" y="32"/>
                  </a:lnTo>
                  <a:lnTo>
                    <a:pt x="438"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
            <p:cNvSpPr/>
            <p:nvPr/>
          </p:nvSpPr>
          <p:spPr>
            <a:xfrm>
              <a:off x="5074454" y="1276291"/>
              <a:ext cx="1480711" cy="1497657"/>
            </a:xfrm>
            <a:custGeom>
              <a:rect b="b" l="l" r="r" t="t"/>
              <a:pathLst>
                <a:path extrusionOk="0" h="16567" w="16380">
                  <a:moveTo>
                    <a:pt x="15536" y="0"/>
                  </a:moveTo>
                  <a:lnTo>
                    <a:pt x="15286" y="32"/>
                  </a:lnTo>
                  <a:lnTo>
                    <a:pt x="15161" y="63"/>
                  </a:lnTo>
                  <a:lnTo>
                    <a:pt x="15036" y="125"/>
                  </a:lnTo>
                  <a:lnTo>
                    <a:pt x="8941" y="3657"/>
                  </a:lnTo>
                  <a:lnTo>
                    <a:pt x="8128" y="4158"/>
                  </a:lnTo>
                  <a:lnTo>
                    <a:pt x="7378" y="4689"/>
                  </a:lnTo>
                  <a:lnTo>
                    <a:pt x="6659" y="5314"/>
                  </a:lnTo>
                  <a:lnTo>
                    <a:pt x="6002" y="5970"/>
                  </a:lnTo>
                  <a:lnTo>
                    <a:pt x="5377" y="6658"/>
                  </a:lnTo>
                  <a:lnTo>
                    <a:pt x="4815" y="7408"/>
                  </a:lnTo>
                  <a:lnTo>
                    <a:pt x="4314" y="8190"/>
                  </a:lnTo>
                  <a:lnTo>
                    <a:pt x="3846" y="9002"/>
                  </a:lnTo>
                  <a:lnTo>
                    <a:pt x="1" y="16567"/>
                  </a:lnTo>
                  <a:lnTo>
                    <a:pt x="15848" y="6721"/>
                  </a:lnTo>
                  <a:lnTo>
                    <a:pt x="16380" y="969"/>
                  </a:lnTo>
                  <a:lnTo>
                    <a:pt x="16380" y="844"/>
                  </a:lnTo>
                  <a:lnTo>
                    <a:pt x="16349" y="719"/>
                  </a:lnTo>
                  <a:lnTo>
                    <a:pt x="16286" y="500"/>
                  </a:lnTo>
                  <a:lnTo>
                    <a:pt x="16161" y="282"/>
                  </a:lnTo>
                  <a:lnTo>
                    <a:pt x="15973" y="157"/>
                  </a:lnTo>
                  <a:lnTo>
                    <a:pt x="15755" y="32"/>
                  </a:lnTo>
                  <a:lnTo>
                    <a:pt x="15536" y="0"/>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
            <p:cNvSpPr/>
            <p:nvPr/>
          </p:nvSpPr>
          <p:spPr>
            <a:xfrm>
              <a:off x="5147945" y="1883744"/>
              <a:ext cx="1359217" cy="1709645"/>
            </a:xfrm>
            <a:custGeom>
              <a:rect b="b" l="l" r="r" t="t"/>
              <a:pathLst>
                <a:path extrusionOk="0" h="18912" w="15036">
                  <a:moveTo>
                    <a:pt x="15035" y="1"/>
                  </a:moveTo>
                  <a:lnTo>
                    <a:pt x="14160" y="595"/>
                  </a:lnTo>
                  <a:lnTo>
                    <a:pt x="12941" y="10659"/>
                  </a:lnTo>
                  <a:lnTo>
                    <a:pt x="1" y="18099"/>
                  </a:lnTo>
                  <a:lnTo>
                    <a:pt x="282" y="18411"/>
                  </a:lnTo>
                  <a:lnTo>
                    <a:pt x="438" y="18661"/>
                  </a:lnTo>
                  <a:lnTo>
                    <a:pt x="595" y="18911"/>
                  </a:lnTo>
                  <a:lnTo>
                    <a:pt x="13691" y="11347"/>
                  </a:lnTo>
                  <a:lnTo>
                    <a:pt x="15035"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
            <p:cNvSpPr/>
            <p:nvPr/>
          </p:nvSpPr>
          <p:spPr>
            <a:xfrm>
              <a:off x="5116849" y="2412102"/>
              <a:ext cx="1096431" cy="661366"/>
            </a:xfrm>
            <a:custGeom>
              <a:rect b="b" l="l" r="r" t="t"/>
              <a:pathLst>
                <a:path extrusionOk="0" h="7316" w="12129">
                  <a:moveTo>
                    <a:pt x="12129" y="1"/>
                  </a:moveTo>
                  <a:lnTo>
                    <a:pt x="563" y="6033"/>
                  </a:lnTo>
                  <a:lnTo>
                    <a:pt x="1" y="7002"/>
                  </a:lnTo>
                  <a:lnTo>
                    <a:pt x="563" y="7315"/>
                  </a:lnTo>
                  <a:lnTo>
                    <a:pt x="12129"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
            <p:cNvSpPr/>
            <p:nvPr/>
          </p:nvSpPr>
          <p:spPr>
            <a:xfrm>
              <a:off x="5023652" y="2954652"/>
              <a:ext cx="189383" cy="180890"/>
            </a:xfrm>
            <a:custGeom>
              <a:rect b="b" l="l" r="r" t="t"/>
              <a:pathLst>
                <a:path extrusionOk="0" h="2001" w="2095">
                  <a:moveTo>
                    <a:pt x="1657" y="0"/>
                  </a:moveTo>
                  <a:lnTo>
                    <a:pt x="1563" y="63"/>
                  </a:lnTo>
                  <a:lnTo>
                    <a:pt x="282" y="813"/>
                  </a:lnTo>
                  <a:lnTo>
                    <a:pt x="157" y="875"/>
                  </a:lnTo>
                  <a:lnTo>
                    <a:pt x="63" y="1000"/>
                  </a:lnTo>
                  <a:lnTo>
                    <a:pt x="32" y="1126"/>
                  </a:lnTo>
                  <a:lnTo>
                    <a:pt x="0" y="1282"/>
                  </a:lnTo>
                  <a:lnTo>
                    <a:pt x="0" y="1563"/>
                  </a:lnTo>
                  <a:lnTo>
                    <a:pt x="0" y="1688"/>
                  </a:lnTo>
                  <a:lnTo>
                    <a:pt x="32" y="1813"/>
                  </a:lnTo>
                  <a:lnTo>
                    <a:pt x="94" y="1907"/>
                  </a:lnTo>
                  <a:lnTo>
                    <a:pt x="157" y="1969"/>
                  </a:lnTo>
                  <a:lnTo>
                    <a:pt x="219" y="2001"/>
                  </a:lnTo>
                  <a:lnTo>
                    <a:pt x="407" y="2001"/>
                  </a:lnTo>
                  <a:lnTo>
                    <a:pt x="532" y="1938"/>
                  </a:lnTo>
                  <a:lnTo>
                    <a:pt x="1813" y="1219"/>
                  </a:lnTo>
                  <a:lnTo>
                    <a:pt x="1907" y="1126"/>
                  </a:lnTo>
                  <a:lnTo>
                    <a:pt x="2001" y="1000"/>
                  </a:lnTo>
                  <a:lnTo>
                    <a:pt x="2063" y="875"/>
                  </a:lnTo>
                  <a:lnTo>
                    <a:pt x="2095" y="719"/>
                  </a:lnTo>
                  <a:lnTo>
                    <a:pt x="2095" y="438"/>
                  </a:lnTo>
                  <a:lnTo>
                    <a:pt x="2063" y="313"/>
                  </a:lnTo>
                  <a:lnTo>
                    <a:pt x="2032" y="188"/>
                  </a:lnTo>
                  <a:lnTo>
                    <a:pt x="2001" y="125"/>
                  </a:lnTo>
                  <a:lnTo>
                    <a:pt x="1938" y="31"/>
                  </a:lnTo>
                  <a:lnTo>
                    <a:pt x="1845" y="0"/>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
            <p:cNvSpPr/>
            <p:nvPr/>
          </p:nvSpPr>
          <p:spPr>
            <a:xfrm>
              <a:off x="3353794" y="2807670"/>
              <a:ext cx="822346" cy="488974"/>
            </a:xfrm>
            <a:custGeom>
              <a:rect b="b" l="l" r="r" t="t"/>
              <a:pathLst>
                <a:path extrusionOk="0" h="5409" w="9097">
                  <a:moveTo>
                    <a:pt x="313" y="1"/>
                  </a:moveTo>
                  <a:lnTo>
                    <a:pt x="0" y="220"/>
                  </a:lnTo>
                  <a:lnTo>
                    <a:pt x="94" y="407"/>
                  </a:lnTo>
                  <a:lnTo>
                    <a:pt x="469" y="876"/>
                  </a:lnTo>
                  <a:lnTo>
                    <a:pt x="750" y="1189"/>
                  </a:lnTo>
                  <a:lnTo>
                    <a:pt x="1125" y="1564"/>
                  </a:lnTo>
                  <a:lnTo>
                    <a:pt x="1532" y="1939"/>
                  </a:lnTo>
                  <a:lnTo>
                    <a:pt x="2032" y="2376"/>
                  </a:lnTo>
                  <a:lnTo>
                    <a:pt x="2626" y="2783"/>
                  </a:lnTo>
                  <a:lnTo>
                    <a:pt x="3282" y="3220"/>
                  </a:lnTo>
                  <a:lnTo>
                    <a:pt x="4032" y="3658"/>
                  </a:lnTo>
                  <a:lnTo>
                    <a:pt x="4845" y="4096"/>
                  </a:lnTo>
                  <a:lnTo>
                    <a:pt x="5752" y="4471"/>
                  </a:lnTo>
                  <a:lnTo>
                    <a:pt x="6752" y="4846"/>
                  </a:lnTo>
                  <a:lnTo>
                    <a:pt x="7846" y="5158"/>
                  </a:lnTo>
                  <a:lnTo>
                    <a:pt x="8408" y="5283"/>
                  </a:lnTo>
                  <a:lnTo>
                    <a:pt x="9034" y="5408"/>
                  </a:lnTo>
                  <a:lnTo>
                    <a:pt x="9096" y="5033"/>
                  </a:lnTo>
                  <a:lnTo>
                    <a:pt x="8502" y="4908"/>
                  </a:lnTo>
                  <a:lnTo>
                    <a:pt x="7940" y="4783"/>
                  </a:lnTo>
                  <a:lnTo>
                    <a:pt x="6877" y="4471"/>
                  </a:lnTo>
                  <a:lnTo>
                    <a:pt x="5908" y="4127"/>
                  </a:lnTo>
                  <a:lnTo>
                    <a:pt x="5001" y="3720"/>
                  </a:lnTo>
                  <a:lnTo>
                    <a:pt x="4220" y="3314"/>
                  </a:lnTo>
                  <a:lnTo>
                    <a:pt x="3501" y="2908"/>
                  </a:lnTo>
                  <a:lnTo>
                    <a:pt x="2845" y="2470"/>
                  </a:lnTo>
                  <a:lnTo>
                    <a:pt x="2282" y="2064"/>
                  </a:lnTo>
                  <a:lnTo>
                    <a:pt x="1813" y="1657"/>
                  </a:lnTo>
                  <a:lnTo>
                    <a:pt x="1376" y="1282"/>
                  </a:lnTo>
                  <a:lnTo>
                    <a:pt x="1063" y="907"/>
                  </a:lnTo>
                  <a:lnTo>
                    <a:pt x="782" y="626"/>
                  </a:lnTo>
                  <a:lnTo>
                    <a:pt x="438" y="157"/>
                  </a:lnTo>
                  <a:lnTo>
                    <a:pt x="344" y="63"/>
                  </a:lnTo>
                  <a:lnTo>
                    <a:pt x="313" y="32"/>
                  </a:lnTo>
                  <a:lnTo>
                    <a:pt x="313"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
            <p:cNvSpPr/>
            <p:nvPr/>
          </p:nvSpPr>
          <p:spPr>
            <a:xfrm>
              <a:off x="5060353" y="2621185"/>
              <a:ext cx="316572" cy="226181"/>
            </a:xfrm>
            <a:custGeom>
              <a:rect b="b" l="l" r="r" t="t"/>
              <a:pathLst>
                <a:path extrusionOk="0" h="2502" w="3502">
                  <a:moveTo>
                    <a:pt x="1345" y="1"/>
                  </a:moveTo>
                  <a:lnTo>
                    <a:pt x="1157" y="32"/>
                  </a:lnTo>
                  <a:lnTo>
                    <a:pt x="1001" y="63"/>
                  </a:lnTo>
                  <a:lnTo>
                    <a:pt x="813" y="126"/>
                  </a:lnTo>
                  <a:lnTo>
                    <a:pt x="657" y="188"/>
                  </a:lnTo>
                  <a:lnTo>
                    <a:pt x="532" y="282"/>
                  </a:lnTo>
                  <a:lnTo>
                    <a:pt x="407" y="407"/>
                  </a:lnTo>
                  <a:lnTo>
                    <a:pt x="282" y="532"/>
                  </a:lnTo>
                  <a:lnTo>
                    <a:pt x="188" y="657"/>
                  </a:lnTo>
                  <a:lnTo>
                    <a:pt x="94" y="845"/>
                  </a:lnTo>
                  <a:lnTo>
                    <a:pt x="32" y="1001"/>
                  </a:lnTo>
                  <a:lnTo>
                    <a:pt x="1" y="1189"/>
                  </a:lnTo>
                  <a:lnTo>
                    <a:pt x="1" y="1376"/>
                  </a:lnTo>
                  <a:lnTo>
                    <a:pt x="1" y="1501"/>
                  </a:lnTo>
                  <a:lnTo>
                    <a:pt x="63" y="1626"/>
                  </a:lnTo>
                  <a:lnTo>
                    <a:pt x="126" y="1751"/>
                  </a:lnTo>
                  <a:lnTo>
                    <a:pt x="251" y="1814"/>
                  </a:lnTo>
                  <a:lnTo>
                    <a:pt x="813" y="2158"/>
                  </a:lnTo>
                  <a:lnTo>
                    <a:pt x="1157" y="2314"/>
                  </a:lnTo>
                  <a:lnTo>
                    <a:pt x="1501" y="2439"/>
                  </a:lnTo>
                  <a:lnTo>
                    <a:pt x="1845" y="2470"/>
                  </a:lnTo>
                  <a:lnTo>
                    <a:pt x="2220" y="2501"/>
                  </a:lnTo>
                  <a:lnTo>
                    <a:pt x="2876" y="2439"/>
                  </a:lnTo>
                  <a:lnTo>
                    <a:pt x="3033" y="2408"/>
                  </a:lnTo>
                  <a:lnTo>
                    <a:pt x="3189" y="2345"/>
                  </a:lnTo>
                  <a:lnTo>
                    <a:pt x="3314" y="2251"/>
                  </a:lnTo>
                  <a:lnTo>
                    <a:pt x="3408" y="2158"/>
                  </a:lnTo>
                  <a:lnTo>
                    <a:pt x="3470" y="2001"/>
                  </a:lnTo>
                  <a:lnTo>
                    <a:pt x="3501" y="1876"/>
                  </a:lnTo>
                  <a:lnTo>
                    <a:pt x="3501" y="1720"/>
                  </a:lnTo>
                  <a:lnTo>
                    <a:pt x="3470" y="1564"/>
                  </a:lnTo>
                  <a:lnTo>
                    <a:pt x="3314" y="1220"/>
                  </a:lnTo>
                  <a:lnTo>
                    <a:pt x="3095" y="939"/>
                  </a:lnTo>
                  <a:lnTo>
                    <a:pt x="2845" y="689"/>
                  </a:lnTo>
                  <a:lnTo>
                    <a:pt x="2533" y="470"/>
                  </a:lnTo>
                  <a:lnTo>
                    <a:pt x="2032" y="188"/>
                  </a:lnTo>
                  <a:lnTo>
                    <a:pt x="1876" y="95"/>
                  </a:lnTo>
                  <a:lnTo>
                    <a:pt x="1689" y="32"/>
                  </a:lnTo>
                  <a:lnTo>
                    <a:pt x="150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
            <p:cNvSpPr/>
            <p:nvPr/>
          </p:nvSpPr>
          <p:spPr>
            <a:xfrm>
              <a:off x="6676517" y="1115208"/>
              <a:ext cx="353364" cy="573678"/>
            </a:xfrm>
            <a:custGeom>
              <a:rect b="b" l="l" r="r" t="t"/>
              <a:pathLst>
                <a:path extrusionOk="0" h="6346" w="3909">
                  <a:moveTo>
                    <a:pt x="501" y="1"/>
                  </a:moveTo>
                  <a:lnTo>
                    <a:pt x="1" y="4752"/>
                  </a:lnTo>
                  <a:lnTo>
                    <a:pt x="1" y="4971"/>
                  </a:lnTo>
                  <a:lnTo>
                    <a:pt x="1" y="5189"/>
                  </a:lnTo>
                  <a:lnTo>
                    <a:pt x="63" y="5377"/>
                  </a:lnTo>
                  <a:lnTo>
                    <a:pt x="126" y="5564"/>
                  </a:lnTo>
                  <a:lnTo>
                    <a:pt x="220" y="5721"/>
                  </a:lnTo>
                  <a:lnTo>
                    <a:pt x="345" y="5877"/>
                  </a:lnTo>
                  <a:lnTo>
                    <a:pt x="501" y="6002"/>
                  </a:lnTo>
                  <a:lnTo>
                    <a:pt x="657" y="6127"/>
                  </a:lnTo>
                  <a:lnTo>
                    <a:pt x="814" y="6221"/>
                  </a:lnTo>
                  <a:lnTo>
                    <a:pt x="1001" y="6283"/>
                  </a:lnTo>
                  <a:lnTo>
                    <a:pt x="1157" y="6346"/>
                  </a:lnTo>
                  <a:lnTo>
                    <a:pt x="1564" y="6346"/>
                  </a:lnTo>
                  <a:lnTo>
                    <a:pt x="1751" y="6315"/>
                  </a:lnTo>
                  <a:lnTo>
                    <a:pt x="1970" y="6252"/>
                  </a:lnTo>
                  <a:lnTo>
                    <a:pt x="2158" y="6158"/>
                  </a:lnTo>
                  <a:lnTo>
                    <a:pt x="3908" y="5158"/>
                  </a:lnTo>
                  <a:lnTo>
                    <a:pt x="3908" y="5127"/>
                  </a:lnTo>
                  <a:lnTo>
                    <a:pt x="1032" y="751"/>
                  </a:lnTo>
                  <a:lnTo>
                    <a:pt x="782" y="344"/>
                  </a:lnTo>
                  <a:lnTo>
                    <a:pt x="501"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
            <p:cNvSpPr/>
            <p:nvPr/>
          </p:nvSpPr>
          <p:spPr>
            <a:xfrm>
              <a:off x="4088430" y="3067646"/>
              <a:ext cx="638658" cy="299586"/>
            </a:xfrm>
            <a:custGeom>
              <a:rect b="b" l="l" r="r" t="t"/>
              <a:pathLst>
                <a:path extrusionOk="0" h="3314" w="7065">
                  <a:moveTo>
                    <a:pt x="4314" y="1"/>
                  </a:moveTo>
                  <a:lnTo>
                    <a:pt x="3595" y="63"/>
                  </a:lnTo>
                  <a:lnTo>
                    <a:pt x="2907" y="157"/>
                  </a:lnTo>
                  <a:lnTo>
                    <a:pt x="2563" y="251"/>
                  </a:lnTo>
                  <a:lnTo>
                    <a:pt x="2251" y="344"/>
                  </a:lnTo>
                  <a:lnTo>
                    <a:pt x="1938" y="469"/>
                  </a:lnTo>
                  <a:lnTo>
                    <a:pt x="1657" y="594"/>
                  </a:lnTo>
                  <a:lnTo>
                    <a:pt x="1407" y="751"/>
                  </a:lnTo>
                  <a:lnTo>
                    <a:pt x="1157" y="938"/>
                  </a:lnTo>
                  <a:lnTo>
                    <a:pt x="938" y="1095"/>
                  </a:lnTo>
                  <a:lnTo>
                    <a:pt x="750" y="1282"/>
                  </a:lnTo>
                  <a:lnTo>
                    <a:pt x="406" y="1657"/>
                  </a:lnTo>
                  <a:lnTo>
                    <a:pt x="281" y="1845"/>
                  </a:lnTo>
                  <a:lnTo>
                    <a:pt x="156" y="2032"/>
                  </a:lnTo>
                  <a:lnTo>
                    <a:pt x="63" y="2220"/>
                  </a:lnTo>
                  <a:lnTo>
                    <a:pt x="31" y="2376"/>
                  </a:lnTo>
                  <a:lnTo>
                    <a:pt x="0" y="2532"/>
                  </a:lnTo>
                  <a:lnTo>
                    <a:pt x="0" y="2689"/>
                  </a:lnTo>
                  <a:lnTo>
                    <a:pt x="31" y="2814"/>
                  </a:lnTo>
                  <a:lnTo>
                    <a:pt x="94" y="2907"/>
                  </a:lnTo>
                  <a:lnTo>
                    <a:pt x="219" y="2970"/>
                  </a:lnTo>
                  <a:lnTo>
                    <a:pt x="375" y="3064"/>
                  </a:lnTo>
                  <a:lnTo>
                    <a:pt x="594" y="3126"/>
                  </a:lnTo>
                  <a:lnTo>
                    <a:pt x="844" y="3189"/>
                  </a:lnTo>
                  <a:lnTo>
                    <a:pt x="1469" y="3251"/>
                  </a:lnTo>
                  <a:lnTo>
                    <a:pt x="2188" y="3314"/>
                  </a:lnTo>
                  <a:lnTo>
                    <a:pt x="2938" y="3283"/>
                  </a:lnTo>
                  <a:lnTo>
                    <a:pt x="3689" y="3220"/>
                  </a:lnTo>
                  <a:lnTo>
                    <a:pt x="4064" y="3158"/>
                  </a:lnTo>
                  <a:lnTo>
                    <a:pt x="4407" y="3095"/>
                  </a:lnTo>
                  <a:lnTo>
                    <a:pt x="4751" y="3001"/>
                  </a:lnTo>
                  <a:lnTo>
                    <a:pt x="5033" y="2907"/>
                  </a:lnTo>
                  <a:lnTo>
                    <a:pt x="5314" y="2782"/>
                  </a:lnTo>
                  <a:lnTo>
                    <a:pt x="5595" y="2595"/>
                  </a:lnTo>
                  <a:lnTo>
                    <a:pt x="5845" y="2407"/>
                  </a:lnTo>
                  <a:lnTo>
                    <a:pt x="6095" y="2220"/>
                  </a:lnTo>
                  <a:lnTo>
                    <a:pt x="6314" y="2001"/>
                  </a:lnTo>
                  <a:lnTo>
                    <a:pt x="6502" y="1751"/>
                  </a:lnTo>
                  <a:lnTo>
                    <a:pt x="6689" y="1532"/>
                  </a:lnTo>
                  <a:lnTo>
                    <a:pt x="6846" y="1282"/>
                  </a:lnTo>
                  <a:lnTo>
                    <a:pt x="6939" y="1063"/>
                  </a:lnTo>
                  <a:lnTo>
                    <a:pt x="7033" y="844"/>
                  </a:lnTo>
                  <a:lnTo>
                    <a:pt x="7064" y="657"/>
                  </a:lnTo>
                  <a:lnTo>
                    <a:pt x="7064" y="469"/>
                  </a:lnTo>
                  <a:lnTo>
                    <a:pt x="7002" y="313"/>
                  </a:lnTo>
                  <a:lnTo>
                    <a:pt x="6908" y="188"/>
                  </a:lnTo>
                  <a:lnTo>
                    <a:pt x="6752" y="126"/>
                  </a:lnTo>
                  <a:lnTo>
                    <a:pt x="6533" y="94"/>
                  </a:lnTo>
                  <a:lnTo>
                    <a:pt x="6095" y="32"/>
                  </a:lnTo>
                  <a:lnTo>
                    <a:pt x="559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
            <p:cNvSpPr/>
            <p:nvPr/>
          </p:nvSpPr>
          <p:spPr>
            <a:xfrm>
              <a:off x="3252009" y="2220013"/>
              <a:ext cx="172478" cy="641478"/>
            </a:xfrm>
            <a:custGeom>
              <a:rect b="b" l="l" r="r" t="t"/>
              <a:pathLst>
                <a:path extrusionOk="0" h="7096" w="1908">
                  <a:moveTo>
                    <a:pt x="1908" y="0"/>
                  </a:moveTo>
                  <a:lnTo>
                    <a:pt x="1658" y="250"/>
                  </a:lnTo>
                  <a:lnTo>
                    <a:pt x="1408" y="532"/>
                  </a:lnTo>
                  <a:lnTo>
                    <a:pt x="1095" y="938"/>
                  </a:lnTo>
                  <a:lnTo>
                    <a:pt x="782" y="1438"/>
                  </a:lnTo>
                  <a:lnTo>
                    <a:pt x="470" y="2001"/>
                  </a:lnTo>
                  <a:lnTo>
                    <a:pt x="345" y="2313"/>
                  </a:lnTo>
                  <a:lnTo>
                    <a:pt x="220" y="2657"/>
                  </a:lnTo>
                  <a:lnTo>
                    <a:pt x="126" y="3001"/>
                  </a:lnTo>
                  <a:lnTo>
                    <a:pt x="63" y="3376"/>
                  </a:lnTo>
                  <a:lnTo>
                    <a:pt x="1" y="4064"/>
                  </a:lnTo>
                  <a:lnTo>
                    <a:pt x="1" y="4689"/>
                  </a:lnTo>
                  <a:lnTo>
                    <a:pt x="32" y="5220"/>
                  </a:lnTo>
                  <a:lnTo>
                    <a:pt x="157" y="5689"/>
                  </a:lnTo>
                  <a:lnTo>
                    <a:pt x="282" y="6096"/>
                  </a:lnTo>
                  <a:lnTo>
                    <a:pt x="470" y="6439"/>
                  </a:lnTo>
                  <a:lnTo>
                    <a:pt x="657" y="6689"/>
                  </a:lnTo>
                  <a:lnTo>
                    <a:pt x="845" y="6908"/>
                  </a:lnTo>
                  <a:lnTo>
                    <a:pt x="1032" y="7033"/>
                  </a:lnTo>
                  <a:lnTo>
                    <a:pt x="1189" y="7096"/>
                  </a:lnTo>
                  <a:lnTo>
                    <a:pt x="1345" y="7096"/>
                  </a:lnTo>
                  <a:lnTo>
                    <a:pt x="1501" y="7033"/>
                  </a:lnTo>
                  <a:lnTo>
                    <a:pt x="1595" y="6908"/>
                  </a:lnTo>
                  <a:lnTo>
                    <a:pt x="1689" y="6752"/>
                  </a:lnTo>
                  <a:lnTo>
                    <a:pt x="1720" y="6564"/>
                  </a:lnTo>
                  <a:lnTo>
                    <a:pt x="1751" y="6346"/>
                  </a:lnTo>
                  <a:lnTo>
                    <a:pt x="190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
            <p:cNvSpPr/>
            <p:nvPr/>
          </p:nvSpPr>
          <p:spPr>
            <a:xfrm>
              <a:off x="6668110" y="1861146"/>
              <a:ext cx="172388" cy="231786"/>
            </a:xfrm>
            <a:custGeom>
              <a:rect b="b" l="l" r="r" t="t"/>
              <a:pathLst>
                <a:path extrusionOk="0" h="2564" w="1907">
                  <a:moveTo>
                    <a:pt x="1063" y="1"/>
                  </a:moveTo>
                  <a:lnTo>
                    <a:pt x="938" y="32"/>
                  </a:lnTo>
                  <a:lnTo>
                    <a:pt x="782" y="94"/>
                  </a:lnTo>
                  <a:lnTo>
                    <a:pt x="625" y="219"/>
                  </a:lnTo>
                  <a:lnTo>
                    <a:pt x="469" y="344"/>
                  </a:lnTo>
                  <a:lnTo>
                    <a:pt x="344" y="532"/>
                  </a:lnTo>
                  <a:lnTo>
                    <a:pt x="219" y="720"/>
                  </a:lnTo>
                  <a:lnTo>
                    <a:pt x="125" y="938"/>
                  </a:lnTo>
                  <a:lnTo>
                    <a:pt x="63" y="1157"/>
                  </a:lnTo>
                  <a:lnTo>
                    <a:pt x="0" y="1376"/>
                  </a:lnTo>
                  <a:lnTo>
                    <a:pt x="0" y="1595"/>
                  </a:lnTo>
                  <a:lnTo>
                    <a:pt x="0" y="1814"/>
                  </a:lnTo>
                  <a:lnTo>
                    <a:pt x="63" y="2001"/>
                  </a:lnTo>
                  <a:lnTo>
                    <a:pt x="156" y="2157"/>
                  </a:lnTo>
                  <a:lnTo>
                    <a:pt x="281" y="2251"/>
                  </a:lnTo>
                  <a:lnTo>
                    <a:pt x="844" y="2564"/>
                  </a:lnTo>
                  <a:lnTo>
                    <a:pt x="1907" y="438"/>
                  </a:lnTo>
                  <a:lnTo>
                    <a:pt x="1313" y="63"/>
                  </a:lnTo>
                  <a:lnTo>
                    <a:pt x="1188" y="32"/>
                  </a:lnTo>
                  <a:lnTo>
                    <a:pt x="1063"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
            <p:cNvSpPr/>
            <p:nvPr/>
          </p:nvSpPr>
          <p:spPr>
            <a:xfrm>
              <a:off x="6721805" y="1892242"/>
              <a:ext cx="141291" cy="206383"/>
            </a:xfrm>
            <a:custGeom>
              <a:rect b="b" l="l" r="r" t="t"/>
              <a:pathLst>
                <a:path extrusionOk="0" h="2283" w="1563">
                  <a:moveTo>
                    <a:pt x="1094" y="0"/>
                  </a:moveTo>
                  <a:lnTo>
                    <a:pt x="938" y="32"/>
                  </a:lnTo>
                  <a:lnTo>
                    <a:pt x="781" y="94"/>
                  </a:lnTo>
                  <a:lnTo>
                    <a:pt x="625" y="219"/>
                  </a:lnTo>
                  <a:lnTo>
                    <a:pt x="469" y="344"/>
                  </a:lnTo>
                  <a:lnTo>
                    <a:pt x="344" y="532"/>
                  </a:lnTo>
                  <a:lnTo>
                    <a:pt x="219" y="719"/>
                  </a:lnTo>
                  <a:lnTo>
                    <a:pt x="125" y="938"/>
                  </a:lnTo>
                  <a:lnTo>
                    <a:pt x="63" y="1157"/>
                  </a:lnTo>
                  <a:lnTo>
                    <a:pt x="0" y="1376"/>
                  </a:lnTo>
                  <a:lnTo>
                    <a:pt x="0" y="1595"/>
                  </a:lnTo>
                  <a:lnTo>
                    <a:pt x="0" y="1813"/>
                  </a:lnTo>
                  <a:lnTo>
                    <a:pt x="63" y="1970"/>
                  </a:lnTo>
                  <a:lnTo>
                    <a:pt x="125" y="2095"/>
                  </a:lnTo>
                  <a:lnTo>
                    <a:pt x="219" y="2220"/>
                  </a:lnTo>
                  <a:lnTo>
                    <a:pt x="344" y="2251"/>
                  </a:lnTo>
                  <a:lnTo>
                    <a:pt x="469" y="2282"/>
                  </a:lnTo>
                  <a:lnTo>
                    <a:pt x="625" y="2251"/>
                  </a:lnTo>
                  <a:lnTo>
                    <a:pt x="781" y="2188"/>
                  </a:lnTo>
                  <a:lnTo>
                    <a:pt x="938" y="2063"/>
                  </a:lnTo>
                  <a:lnTo>
                    <a:pt x="1094" y="1938"/>
                  </a:lnTo>
                  <a:lnTo>
                    <a:pt x="1219" y="1751"/>
                  </a:lnTo>
                  <a:lnTo>
                    <a:pt x="1344" y="1563"/>
                  </a:lnTo>
                  <a:lnTo>
                    <a:pt x="1438" y="1345"/>
                  </a:lnTo>
                  <a:lnTo>
                    <a:pt x="1500" y="1126"/>
                  </a:lnTo>
                  <a:lnTo>
                    <a:pt x="1532" y="907"/>
                  </a:lnTo>
                  <a:lnTo>
                    <a:pt x="1563" y="688"/>
                  </a:lnTo>
                  <a:lnTo>
                    <a:pt x="1532" y="501"/>
                  </a:lnTo>
                  <a:lnTo>
                    <a:pt x="1500" y="313"/>
                  </a:lnTo>
                  <a:lnTo>
                    <a:pt x="1438" y="188"/>
                  </a:lnTo>
                  <a:lnTo>
                    <a:pt x="1344" y="94"/>
                  </a:lnTo>
                  <a:lnTo>
                    <a:pt x="1219" y="32"/>
                  </a:lnTo>
                  <a:lnTo>
                    <a:pt x="1094"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
            <p:cNvSpPr/>
            <p:nvPr/>
          </p:nvSpPr>
          <p:spPr>
            <a:xfrm>
              <a:off x="6741511" y="1923337"/>
              <a:ext cx="101878" cy="144188"/>
            </a:xfrm>
            <a:custGeom>
              <a:rect b="b" l="l" r="r" t="t"/>
              <a:pathLst>
                <a:path extrusionOk="0" h="1595" w="1127">
                  <a:moveTo>
                    <a:pt x="657" y="0"/>
                  </a:moveTo>
                  <a:lnTo>
                    <a:pt x="563" y="63"/>
                  </a:lnTo>
                  <a:lnTo>
                    <a:pt x="438" y="157"/>
                  </a:lnTo>
                  <a:lnTo>
                    <a:pt x="345" y="250"/>
                  </a:lnTo>
                  <a:lnTo>
                    <a:pt x="157" y="500"/>
                  </a:lnTo>
                  <a:lnTo>
                    <a:pt x="32" y="813"/>
                  </a:lnTo>
                  <a:lnTo>
                    <a:pt x="1" y="969"/>
                  </a:lnTo>
                  <a:lnTo>
                    <a:pt x="1" y="1126"/>
                  </a:lnTo>
                  <a:lnTo>
                    <a:pt x="1" y="1251"/>
                  </a:lnTo>
                  <a:lnTo>
                    <a:pt x="32" y="1376"/>
                  </a:lnTo>
                  <a:lnTo>
                    <a:pt x="95" y="1469"/>
                  </a:lnTo>
                  <a:lnTo>
                    <a:pt x="157" y="1563"/>
                  </a:lnTo>
                  <a:lnTo>
                    <a:pt x="251" y="1594"/>
                  </a:lnTo>
                  <a:lnTo>
                    <a:pt x="438" y="1594"/>
                  </a:lnTo>
                  <a:lnTo>
                    <a:pt x="563" y="1532"/>
                  </a:lnTo>
                  <a:lnTo>
                    <a:pt x="657" y="1469"/>
                  </a:lnTo>
                  <a:lnTo>
                    <a:pt x="782" y="1344"/>
                  </a:lnTo>
                  <a:lnTo>
                    <a:pt x="939" y="1094"/>
                  </a:lnTo>
                  <a:lnTo>
                    <a:pt x="1064" y="782"/>
                  </a:lnTo>
                  <a:lnTo>
                    <a:pt x="1095" y="625"/>
                  </a:lnTo>
                  <a:lnTo>
                    <a:pt x="1126" y="469"/>
                  </a:lnTo>
                  <a:lnTo>
                    <a:pt x="1095" y="344"/>
                  </a:lnTo>
                  <a:lnTo>
                    <a:pt x="1064" y="219"/>
                  </a:lnTo>
                  <a:lnTo>
                    <a:pt x="1032" y="125"/>
                  </a:lnTo>
                  <a:lnTo>
                    <a:pt x="939" y="63"/>
                  </a:lnTo>
                  <a:lnTo>
                    <a:pt x="876" y="0"/>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
            <p:cNvSpPr/>
            <p:nvPr/>
          </p:nvSpPr>
          <p:spPr>
            <a:xfrm>
              <a:off x="6761307" y="1948738"/>
              <a:ext cx="62284" cy="93383"/>
            </a:xfrm>
            <a:custGeom>
              <a:rect b="b" l="l" r="r" t="t"/>
              <a:pathLst>
                <a:path extrusionOk="0" h="1033" w="689">
                  <a:moveTo>
                    <a:pt x="469" y="1"/>
                  </a:moveTo>
                  <a:lnTo>
                    <a:pt x="344" y="63"/>
                  </a:lnTo>
                  <a:lnTo>
                    <a:pt x="188" y="157"/>
                  </a:lnTo>
                  <a:lnTo>
                    <a:pt x="94" y="344"/>
                  </a:lnTo>
                  <a:lnTo>
                    <a:pt x="1" y="532"/>
                  </a:lnTo>
                  <a:lnTo>
                    <a:pt x="1" y="720"/>
                  </a:lnTo>
                  <a:lnTo>
                    <a:pt x="1" y="876"/>
                  </a:lnTo>
                  <a:lnTo>
                    <a:pt x="94" y="1001"/>
                  </a:lnTo>
                  <a:lnTo>
                    <a:pt x="157" y="1032"/>
                  </a:lnTo>
                  <a:lnTo>
                    <a:pt x="188" y="1032"/>
                  </a:lnTo>
                  <a:lnTo>
                    <a:pt x="344" y="1001"/>
                  </a:lnTo>
                  <a:lnTo>
                    <a:pt x="469" y="876"/>
                  </a:lnTo>
                  <a:lnTo>
                    <a:pt x="595" y="720"/>
                  </a:lnTo>
                  <a:lnTo>
                    <a:pt x="657" y="532"/>
                  </a:lnTo>
                  <a:lnTo>
                    <a:pt x="688" y="313"/>
                  </a:lnTo>
                  <a:lnTo>
                    <a:pt x="657" y="157"/>
                  </a:lnTo>
                  <a:lnTo>
                    <a:pt x="595" y="63"/>
                  </a:lnTo>
                  <a:lnTo>
                    <a:pt x="532" y="32"/>
                  </a:lnTo>
                  <a:lnTo>
                    <a:pt x="469"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
            <p:cNvSpPr/>
            <p:nvPr/>
          </p:nvSpPr>
          <p:spPr>
            <a:xfrm>
              <a:off x="6781104" y="1979834"/>
              <a:ext cx="19887" cy="31188"/>
            </a:xfrm>
            <a:custGeom>
              <a:rect b="b" l="l" r="r" t="t"/>
              <a:pathLst>
                <a:path extrusionOk="0" h="345" w="220">
                  <a:moveTo>
                    <a:pt x="157" y="0"/>
                  </a:moveTo>
                  <a:lnTo>
                    <a:pt x="125" y="32"/>
                  </a:lnTo>
                  <a:lnTo>
                    <a:pt x="32" y="125"/>
                  </a:lnTo>
                  <a:lnTo>
                    <a:pt x="0" y="250"/>
                  </a:lnTo>
                  <a:lnTo>
                    <a:pt x="0" y="282"/>
                  </a:lnTo>
                  <a:lnTo>
                    <a:pt x="32" y="313"/>
                  </a:lnTo>
                  <a:lnTo>
                    <a:pt x="63" y="344"/>
                  </a:lnTo>
                  <a:lnTo>
                    <a:pt x="125" y="313"/>
                  </a:lnTo>
                  <a:lnTo>
                    <a:pt x="188" y="250"/>
                  </a:lnTo>
                  <a:lnTo>
                    <a:pt x="219" y="125"/>
                  </a:lnTo>
                  <a:lnTo>
                    <a:pt x="219" y="63"/>
                  </a:lnTo>
                  <a:lnTo>
                    <a:pt x="188" y="32"/>
                  </a:lnTo>
                  <a:lnTo>
                    <a:pt x="157"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
            <p:cNvSpPr/>
            <p:nvPr/>
          </p:nvSpPr>
          <p:spPr>
            <a:xfrm>
              <a:off x="6436429" y="1739655"/>
              <a:ext cx="1571109" cy="2133440"/>
            </a:xfrm>
            <a:custGeom>
              <a:rect b="b" l="l" r="r" t="t"/>
              <a:pathLst>
                <a:path extrusionOk="0" h="23600" w="17380">
                  <a:moveTo>
                    <a:pt x="13628" y="1"/>
                  </a:moveTo>
                  <a:lnTo>
                    <a:pt x="13441" y="32"/>
                  </a:lnTo>
                  <a:lnTo>
                    <a:pt x="13253" y="63"/>
                  </a:lnTo>
                  <a:lnTo>
                    <a:pt x="13066" y="126"/>
                  </a:lnTo>
                  <a:lnTo>
                    <a:pt x="12909" y="219"/>
                  </a:lnTo>
                  <a:lnTo>
                    <a:pt x="12753" y="313"/>
                  </a:lnTo>
                  <a:lnTo>
                    <a:pt x="12597" y="438"/>
                  </a:lnTo>
                  <a:lnTo>
                    <a:pt x="12472" y="594"/>
                  </a:lnTo>
                  <a:lnTo>
                    <a:pt x="12378" y="751"/>
                  </a:lnTo>
                  <a:lnTo>
                    <a:pt x="12284" y="907"/>
                  </a:lnTo>
                  <a:lnTo>
                    <a:pt x="12222" y="1095"/>
                  </a:lnTo>
                  <a:lnTo>
                    <a:pt x="12190" y="1282"/>
                  </a:lnTo>
                  <a:lnTo>
                    <a:pt x="12159" y="1470"/>
                  </a:lnTo>
                  <a:lnTo>
                    <a:pt x="12159" y="20599"/>
                  </a:lnTo>
                  <a:lnTo>
                    <a:pt x="12159" y="20881"/>
                  </a:lnTo>
                  <a:lnTo>
                    <a:pt x="12097" y="21162"/>
                  </a:lnTo>
                  <a:lnTo>
                    <a:pt x="12003" y="21443"/>
                  </a:lnTo>
                  <a:lnTo>
                    <a:pt x="11878" y="21724"/>
                  </a:lnTo>
                  <a:lnTo>
                    <a:pt x="11690" y="21943"/>
                  </a:lnTo>
                  <a:lnTo>
                    <a:pt x="11503" y="22162"/>
                  </a:lnTo>
                  <a:lnTo>
                    <a:pt x="11284" y="22381"/>
                  </a:lnTo>
                  <a:lnTo>
                    <a:pt x="11034" y="22537"/>
                  </a:lnTo>
                  <a:lnTo>
                    <a:pt x="10784" y="22662"/>
                  </a:lnTo>
                  <a:lnTo>
                    <a:pt x="10534" y="22756"/>
                  </a:lnTo>
                  <a:lnTo>
                    <a:pt x="10284" y="22787"/>
                  </a:lnTo>
                  <a:lnTo>
                    <a:pt x="10002" y="22818"/>
                  </a:lnTo>
                  <a:lnTo>
                    <a:pt x="9721" y="22787"/>
                  </a:lnTo>
                  <a:lnTo>
                    <a:pt x="9471" y="22756"/>
                  </a:lnTo>
                  <a:lnTo>
                    <a:pt x="9190" y="22662"/>
                  </a:lnTo>
                  <a:lnTo>
                    <a:pt x="8940" y="22537"/>
                  </a:lnTo>
                  <a:lnTo>
                    <a:pt x="8252" y="22131"/>
                  </a:lnTo>
                  <a:lnTo>
                    <a:pt x="8158" y="22037"/>
                  </a:lnTo>
                  <a:lnTo>
                    <a:pt x="8064" y="21943"/>
                  </a:lnTo>
                  <a:lnTo>
                    <a:pt x="8002" y="21787"/>
                  </a:lnTo>
                  <a:lnTo>
                    <a:pt x="7971" y="21631"/>
                  </a:lnTo>
                  <a:lnTo>
                    <a:pt x="8002" y="21506"/>
                  </a:lnTo>
                  <a:lnTo>
                    <a:pt x="8064" y="21349"/>
                  </a:lnTo>
                  <a:lnTo>
                    <a:pt x="8158" y="21224"/>
                  </a:lnTo>
                  <a:lnTo>
                    <a:pt x="8252" y="21131"/>
                  </a:lnTo>
                  <a:lnTo>
                    <a:pt x="9002" y="20724"/>
                  </a:lnTo>
                  <a:lnTo>
                    <a:pt x="9127" y="20630"/>
                  </a:lnTo>
                  <a:lnTo>
                    <a:pt x="9252" y="20505"/>
                  </a:lnTo>
                  <a:lnTo>
                    <a:pt x="9377" y="20412"/>
                  </a:lnTo>
                  <a:lnTo>
                    <a:pt x="9471" y="20255"/>
                  </a:lnTo>
                  <a:lnTo>
                    <a:pt x="9534" y="20130"/>
                  </a:lnTo>
                  <a:lnTo>
                    <a:pt x="9565" y="19974"/>
                  </a:lnTo>
                  <a:lnTo>
                    <a:pt x="9627" y="19787"/>
                  </a:lnTo>
                  <a:lnTo>
                    <a:pt x="9627" y="19630"/>
                  </a:lnTo>
                  <a:lnTo>
                    <a:pt x="9627" y="19474"/>
                  </a:lnTo>
                  <a:lnTo>
                    <a:pt x="9565" y="19286"/>
                  </a:lnTo>
                  <a:lnTo>
                    <a:pt x="9534" y="19161"/>
                  </a:lnTo>
                  <a:lnTo>
                    <a:pt x="9471" y="19005"/>
                  </a:lnTo>
                  <a:lnTo>
                    <a:pt x="9377" y="18880"/>
                  </a:lnTo>
                  <a:lnTo>
                    <a:pt x="9252" y="18755"/>
                  </a:lnTo>
                  <a:lnTo>
                    <a:pt x="9127" y="18630"/>
                  </a:lnTo>
                  <a:lnTo>
                    <a:pt x="9002" y="18536"/>
                  </a:lnTo>
                  <a:lnTo>
                    <a:pt x="8721" y="18411"/>
                  </a:lnTo>
                  <a:lnTo>
                    <a:pt x="8440" y="18317"/>
                  </a:lnTo>
                  <a:lnTo>
                    <a:pt x="8158" y="18255"/>
                  </a:lnTo>
                  <a:lnTo>
                    <a:pt x="7846" y="18224"/>
                  </a:lnTo>
                  <a:lnTo>
                    <a:pt x="7564" y="18255"/>
                  </a:lnTo>
                  <a:lnTo>
                    <a:pt x="7252" y="18317"/>
                  </a:lnTo>
                  <a:lnTo>
                    <a:pt x="6970" y="18411"/>
                  </a:lnTo>
                  <a:lnTo>
                    <a:pt x="6689" y="18536"/>
                  </a:lnTo>
                  <a:lnTo>
                    <a:pt x="3407" y="20443"/>
                  </a:lnTo>
                  <a:lnTo>
                    <a:pt x="3126" y="20568"/>
                  </a:lnTo>
                  <a:lnTo>
                    <a:pt x="2844" y="20662"/>
                  </a:lnTo>
                  <a:lnTo>
                    <a:pt x="2532" y="20724"/>
                  </a:lnTo>
                  <a:lnTo>
                    <a:pt x="2219" y="20755"/>
                  </a:lnTo>
                  <a:lnTo>
                    <a:pt x="1907" y="20724"/>
                  </a:lnTo>
                  <a:lnTo>
                    <a:pt x="1625" y="20662"/>
                  </a:lnTo>
                  <a:lnTo>
                    <a:pt x="1313" y="20568"/>
                  </a:lnTo>
                  <a:lnTo>
                    <a:pt x="1032" y="20443"/>
                  </a:lnTo>
                  <a:lnTo>
                    <a:pt x="906" y="20349"/>
                  </a:lnTo>
                  <a:lnTo>
                    <a:pt x="844" y="20255"/>
                  </a:lnTo>
                  <a:lnTo>
                    <a:pt x="781" y="20130"/>
                  </a:lnTo>
                  <a:lnTo>
                    <a:pt x="781" y="19974"/>
                  </a:lnTo>
                  <a:lnTo>
                    <a:pt x="781" y="19849"/>
                  </a:lnTo>
                  <a:lnTo>
                    <a:pt x="844" y="19724"/>
                  </a:lnTo>
                  <a:lnTo>
                    <a:pt x="906" y="19599"/>
                  </a:lnTo>
                  <a:lnTo>
                    <a:pt x="1032" y="19536"/>
                  </a:lnTo>
                  <a:lnTo>
                    <a:pt x="4345" y="17630"/>
                  </a:lnTo>
                  <a:lnTo>
                    <a:pt x="4626" y="17442"/>
                  </a:lnTo>
                  <a:lnTo>
                    <a:pt x="4876" y="17223"/>
                  </a:lnTo>
                  <a:lnTo>
                    <a:pt x="5095" y="16973"/>
                  </a:lnTo>
                  <a:lnTo>
                    <a:pt x="5251" y="16692"/>
                  </a:lnTo>
                  <a:lnTo>
                    <a:pt x="5408" y="16411"/>
                  </a:lnTo>
                  <a:lnTo>
                    <a:pt x="5501" y="16098"/>
                  </a:lnTo>
                  <a:lnTo>
                    <a:pt x="5595" y="15754"/>
                  </a:lnTo>
                  <a:lnTo>
                    <a:pt x="5595" y="15442"/>
                  </a:lnTo>
                  <a:lnTo>
                    <a:pt x="5595" y="4377"/>
                  </a:lnTo>
                  <a:lnTo>
                    <a:pt x="5595" y="4127"/>
                  </a:lnTo>
                  <a:lnTo>
                    <a:pt x="5533" y="3908"/>
                  </a:lnTo>
                  <a:lnTo>
                    <a:pt x="5470" y="3689"/>
                  </a:lnTo>
                  <a:lnTo>
                    <a:pt x="5376" y="3470"/>
                  </a:lnTo>
                  <a:lnTo>
                    <a:pt x="5220" y="3283"/>
                  </a:lnTo>
                  <a:lnTo>
                    <a:pt x="5095" y="3095"/>
                  </a:lnTo>
                  <a:lnTo>
                    <a:pt x="4907" y="2939"/>
                  </a:lnTo>
                  <a:lnTo>
                    <a:pt x="4720" y="2814"/>
                  </a:lnTo>
                  <a:lnTo>
                    <a:pt x="4314" y="2564"/>
                  </a:lnTo>
                  <a:lnTo>
                    <a:pt x="4157" y="2532"/>
                  </a:lnTo>
                  <a:lnTo>
                    <a:pt x="4001" y="2532"/>
                  </a:lnTo>
                  <a:lnTo>
                    <a:pt x="3876" y="2595"/>
                  </a:lnTo>
                  <a:lnTo>
                    <a:pt x="3782" y="2720"/>
                  </a:lnTo>
                  <a:lnTo>
                    <a:pt x="3720" y="2876"/>
                  </a:lnTo>
                  <a:lnTo>
                    <a:pt x="3720" y="3001"/>
                  </a:lnTo>
                  <a:lnTo>
                    <a:pt x="3782" y="3158"/>
                  </a:lnTo>
                  <a:lnTo>
                    <a:pt x="3907" y="3251"/>
                  </a:lnTo>
                  <a:lnTo>
                    <a:pt x="4314" y="3501"/>
                  </a:lnTo>
                  <a:lnTo>
                    <a:pt x="4532" y="3658"/>
                  </a:lnTo>
                  <a:lnTo>
                    <a:pt x="4689" y="3845"/>
                  </a:lnTo>
                  <a:lnTo>
                    <a:pt x="4782" y="4095"/>
                  </a:lnTo>
                  <a:lnTo>
                    <a:pt x="4814" y="4377"/>
                  </a:lnTo>
                  <a:lnTo>
                    <a:pt x="4814" y="15442"/>
                  </a:lnTo>
                  <a:lnTo>
                    <a:pt x="4814" y="15661"/>
                  </a:lnTo>
                  <a:lnTo>
                    <a:pt x="4751" y="15879"/>
                  </a:lnTo>
                  <a:lnTo>
                    <a:pt x="4689" y="16098"/>
                  </a:lnTo>
                  <a:lnTo>
                    <a:pt x="4595" y="16317"/>
                  </a:lnTo>
                  <a:lnTo>
                    <a:pt x="4470" y="16504"/>
                  </a:lnTo>
                  <a:lnTo>
                    <a:pt x="4314" y="16661"/>
                  </a:lnTo>
                  <a:lnTo>
                    <a:pt x="4157" y="16817"/>
                  </a:lnTo>
                  <a:lnTo>
                    <a:pt x="3938" y="16942"/>
                  </a:lnTo>
                  <a:lnTo>
                    <a:pt x="656" y="18849"/>
                  </a:lnTo>
                  <a:lnTo>
                    <a:pt x="500" y="18943"/>
                  </a:lnTo>
                  <a:lnTo>
                    <a:pt x="375" y="19068"/>
                  </a:lnTo>
                  <a:lnTo>
                    <a:pt x="250" y="19193"/>
                  </a:lnTo>
                  <a:lnTo>
                    <a:pt x="156" y="19318"/>
                  </a:lnTo>
                  <a:lnTo>
                    <a:pt x="94" y="19474"/>
                  </a:lnTo>
                  <a:lnTo>
                    <a:pt x="31" y="19630"/>
                  </a:lnTo>
                  <a:lnTo>
                    <a:pt x="0" y="19818"/>
                  </a:lnTo>
                  <a:lnTo>
                    <a:pt x="0" y="19974"/>
                  </a:lnTo>
                  <a:lnTo>
                    <a:pt x="0" y="20162"/>
                  </a:lnTo>
                  <a:lnTo>
                    <a:pt x="31" y="20318"/>
                  </a:lnTo>
                  <a:lnTo>
                    <a:pt x="94" y="20474"/>
                  </a:lnTo>
                  <a:lnTo>
                    <a:pt x="156" y="20630"/>
                  </a:lnTo>
                  <a:lnTo>
                    <a:pt x="250" y="20787"/>
                  </a:lnTo>
                  <a:lnTo>
                    <a:pt x="375" y="20912"/>
                  </a:lnTo>
                  <a:lnTo>
                    <a:pt x="500" y="21006"/>
                  </a:lnTo>
                  <a:lnTo>
                    <a:pt x="656" y="21099"/>
                  </a:lnTo>
                  <a:lnTo>
                    <a:pt x="1032" y="21287"/>
                  </a:lnTo>
                  <a:lnTo>
                    <a:pt x="1407" y="21412"/>
                  </a:lnTo>
                  <a:lnTo>
                    <a:pt x="1813" y="21506"/>
                  </a:lnTo>
                  <a:lnTo>
                    <a:pt x="2219" y="21537"/>
                  </a:lnTo>
                  <a:lnTo>
                    <a:pt x="2626" y="21506"/>
                  </a:lnTo>
                  <a:lnTo>
                    <a:pt x="3032" y="21412"/>
                  </a:lnTo>
                  <a:lnTo>
                    <a:pt x="3438" y="21287"/>
                  </a:lnTo>
                  <a:lnTo>
                    <a:pt x="3813" y="21099"/>
                  </a:lnTo>
                  <a:lnTo>
                    <a:pt x="7095" y="19224"/>
                  </a:lnTo>
                  <a:lnTo>
                    <a:pt x="7283" y="19130"/>
                  </a:lnTo>
                  <a:lnTo>
                    <a:pt x="7471" y="19068"/>
                  </a:lnTo>
                  <a:lnTo>
                    <a:pt x="7658" y="19036"/>
                  </a:lnTo>
                  <a:lnTo>
                    <a:pt x="7846" y="19005"/>
                  </a:lnTo>
                  <a:lnTo>
                    <a:pt x="8033" y="19036"/>
                  </a:lnTo>
                  <a:lnTo>
                    <a:pt x="8252" y="19068"/>
                  </a:lnTo>
                  <a:lnTo>
                    <a:pt x="8440" y="19130"/>
                  </a:lnTo>
                  <a:lnTo>
                    <a:pt x="8596" y="19224"/>
                  </a:lnTo>
                  <a:lnTo>
                    <a:pt x="8721" y="19318"/>
                  </a:lnTo>
                  <a:lnTo>
                    <a:pt x="8815" y="19443"/>
                  </a:lnTo>
                  <a:lnTo>
                    <a:pt x="8846" y="19536"/>
                  </a:lnTo>
                  <a:lnTo>
                    <a:pt x="8846" y="19630"/>
                  </a:lnTo>
                  <a:lnTo>
                    <a:pt x="8846" y="19724"/>
                  </a:lnTo>
                  <a:lnTo>
                    <a:pt x="8815" y="19818"/>
                  </a:lnTo>
                  <a:lnTo>
                    <a:pt x="8721" y="19943"/>
                  </a:lnTo>
                  <a:lnTo>
                    <a:pt x="8596" y="20037"/>
                  </a:lnTo>
                  <a:lnTo>
                    <a:pt x="7877" y="20474"/>
                  </a:lnTo>
                  <a:lnTo>
                    <a:pt x="7721" y="20568"/>
                  </a:lnTo>
                  <a:lnTo>
                    <a:pt x="7596" y="20693"/>
                  </a:lnTo>
                  <a:lnTo>
                    <a:pt x="7471" y="20818"/>
                  </a:lnTo>
                  <a:lnTo>
                    <a:pt x="7377" y="20974"/>
                  </a:lnTo>
                  <a:lnTo>
                    <a:pt x="7314" y="21131"/>
                  </a:lnTo>
                  <a:lnTo>
                    <a:pt x="7252" y="21287"/>
                  </a:lnTo>
                  <a:lnTo>
                    <a:pt x="7220" y="21474"/>
                  </a:lnTo>
                  <a:lnTo>
                    <a:pt x="7189" y="21631"/>
                  </a:lnTo>
                  <a:lnTo>
                    <a:pt x="7220" y="21818"/>
                  </a:lnTo>
                  <a:lnTo>
                    <a:pt x="7252" y="22006"/>
                  </a:lnTo>
                  <a:lnTo>
                    <a:pt x="7314" y="22162"/>
                  </a:lnTo>
                  <a:lnTo>
                    <a:pt x="7377" y="22318"/>
                  </a:lnTo>
                  <a:lnTo>
                    <a:pt x="7471" y="22475"/>
                  </a:lnTo>
                  <a:lnTo>
                    <a:pt x="7596" y="22600"/>
                  </a:lnTo>
                  <a:lnTo>
                    <a:pt x="7721" y="22725"/>
                  </a:lnTo>
                  <a:lnTo>
                    <a:pt x="7877" y="22818"/>
                  </a:lnTo>
                  <a:lnTo>
                    <a:pt x="8565" y="23194"/>
                  </a:lnTo>
                  <a:lnTo>
                    <a:pt x="8908" y="23381"/>
                  </a:lnTo>
                  <a:lnTo>
                    <a:pt x="9252" y="23506"/>
                  </a:lnTo>
                  <a:lnTo>
                    <a:pt x="9627" y="23569"/>
                  </a:lnTo>
                  <a:lnTo>
                    <a:pt x="10002" y="23600"/>
                  </a:lnTo>
                  <a:lnTo>
                    <a:pt x="10377" y="23569"/>
                  </a:lnTo>
                  <a:lnTo>
                    <a:pt x="10721" y="23506"/>
                  </a:lnTo>
                  <a:lnTo>
                    <a:pt x="11096" y="23381"/>
                  </a:lnTo>
                  <a:lnTo>
                    <a:pt x="11440" y="23194"/>
                  </a:lnTo>
                  <a:lnTo>
                    <a:pt x="11753" y="22975"/>
                  </a:lnTo>
                  <a:lnTo>
                    <a:pt x="12065" y="22725"/>
                  </a:lnTo>
                  <a:lnTo>
                    <a:pt x="12315" y="22412"/>
                  </a:lnTo>
                  <a:lnTo>
                    <a:pt x="12534" y="22100"/>
                  </a:lnTo>
                  <a:lnTo>
                    <a:pt x="12722" y="21756"/>
                  </a:lnTo>
                  <a:lnTo>
                    <a:pt x="12847" y="21381"/>
                  </a:lnTo>
                  <a:lnTo>
                    <a:pt x="12909" y="20974"/>
                  </a:lnTo>
                  <a:lnTo>
                    <a:pt x="12941" y="20599"/>
                  </a:lnTo>
                  <a:lnTo>
                    <a:pt x="12941" y="1470"/>
                  </a:lnTo>
                  <a:lnTo>
                    <a:pt x="12972" y="1282"/>
                  </a:lnTo>
                  <a:lnTo>
                    <a:pt x="13034" y="1126"/>
                  </a:lnTo>
                  <a:lnTo>
                    <a:pt x="13159" y="1001"/>
                  </a:lnTo>
                  <a:lnTo>
                    <a:pt x="13284" y="876"/>
                  </a:lnTo>
                  <a:lnTo>
                    <a:pt x="13472" y="813"/>
                  </a:lnTo>
                  <a:lnTo>
                    <a:pt x="13628" y="782"/>
                  </a:lnTo>
                  <a:lnTo>
                    <a:pt x="13816" y="813"/>
                  </a:lnTo>
                  <a:lnTo>
                    <a:pt x="13972" y="876"/>
                  </a:lnTo>
                  <a:lnTo>
                    <a:pt x="16785" y="2501"/>
                  </a:lnTo>
                  <a:lnTo>
                    <a:pt x="16942" y="2564"/>
                  </a:lnTo>
                  <a:lnTo>
                    <a:pt x="17098" y="2532"/>
                  </a:lnTo>
                  <a:lnTo>
                    <a:pt x="17223" y="2470"/>
                  </a:lnTo>
                  <a:lnTo>
                    <a:pt x="17317" y="2376"/>
                  </a:lnTo>
                  <a:lnTo>
                    <a:pt x="17379" y="2220"/>
                  </a:lnTo>
                  <a:lnTo>
                    <a:pt x="17348" y="2064"/>
                  </a:lnTo>
                  <a:lnTo>
                    <a:pt x="17285" y="1938"/>
                  </a:lnTo>
                  <a:lnTo>
                    <a:pt x="17192" y="1845"/>
                  </a:lnTo>
                  <a:lnTo>
                    <a:pt x="14378" y="219"/>
                  </a:lnTo>
                  <a:lnTo>
                    <a:pt x="14191" y="126"/>
                  </a:lnTo>
                  <a:lnTo>
                    <a:pt x="14003" y="63"/>
                  </a:lnTo>
                  <a:lnTo>
                    <a:pt x="13816" y="32"/>
                  </a:lnTo>
                  <a:lnTo>
                    <a:pt x="13628"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
            <p:cNvSpPr/>
            <p:nvPr/>
          </p:nvSpPr>
          <p:spPr>
            <a:xfrm>
              <a:off x="7659829" y="1033310"/>
              <a:ext cx="1616307" cy="3583004"/>
            </a:xfrm>
            <a:custGeom>
              <a:rect b="b" l="l" r="r" t="t"/>
              <a:pathLst>
                <a:path extrusionOk="0" h="39635" w="17880">
                  <a:moveTo>
                    <a:pt x="4189" y="0"/>
                  </a:moveTo>
                  <a:lnTo>
                    <a:pt x="3908" y="63"/>
                  </a:lnTo>
                  <a:lnTo>
                    <a:pt x="3626" y="156"/>
                  </a:lnTo>
                  <a:lnTo>
                    <a:pt x="3345" y="313"/>
                  </a:lnTo>
                  <a:lnTo>
                    <a:pt x="2970" y="532"/>
                  </a:lnTo>
                  <a:lnTo>
                    <a:pt x="2595" y="782"/>
                  </a:lnTo>
                  <a:lnTo>
                    <a:pt x="2251" y="1063"/>
                  </a:lnTo>
                  <a:lnTo>
                    <a:pt x="1938" y="1375"/>
                  </a:lnTo>
                  <a:lnTo>
                    <a:pt x="1657" y="1688"/>
                  </a:lnTo>
                  <a:lnTo>
                    <a:pt x="1376" y="2032"/>
                  </a:lnTo>
                  <a:lnTo>
                    <a:pt x="1126" y="2376"/>
                  </a:lnTo>
                  <a:lnTo>
                    <a:pt x="907" y="2751"/>
                  </a:lnTo>
                  <a:lnTo>
                    <a:pt x="688" y="3126"/>
                  </a:lnTo>
                  <a:lnTo>
                    <a:pt x="532" y="3501"/>
                  </a:lnTo>
                  <a:lnTo>
                    <a:pt x="376" y="3907"/>
                  </a:lnTo>
                  <a:lnTo>
                    <a:pt x="251" y="4345"/>
                  </a:lnTo>
                  <a:lnTo>
                    <a:pt x="125" y="4751"/>
                  </a:lnTo>
                  <a:lnTo>
                    <a:pt x="63" y="5189"/>
                  </a:lnTo>
                  <a:lnTo>
                    <a:pt x="32" y="5627"/>
                  </a:lnTo>
                  <a:lnTo>
                    <a:pt x="0" y="6064"/>
                  </a:lnTo>
                  <a:lnTo>
                    <a:pt x="0" y="32539"/>
                  </a:lnTo>
                  <a:lnTo>
                    <a:pt x="12253" y="39635"/>
                  </a:lnTo>
                  <a:lnTo>
                    <a:pt x="17880" y="7408"/>
                  </a:lnTo>
                  <a:lnTo>
                    <a:pt x="5627" y="313"/>
                  </a:lnTo>
                  <a:lnTo>
                    <a:pt x="5564" y="281"/>
                  </a:lnTo>
                  <a:lnTo>
                    <a:pt x="5533" y="281"/>
                  </a:lnTo>
                  <a:lnTo>
                    <a:pt x="5283" y="156"/>
                  </a:lnTo>
                  <a:lnTo>
                    <a:pt x="5033" y="63"/>
                  </a:lnTo>
                  <a:lnTo>
                    <a:pt x="4752" y="31"/>
                  </a:lnTo>
                  <a:lnTo>
                    <a:pt x="4470" y="0"/>
                  </a:lnTo>
                  <a:close/>
                </a:path>
              </a:pathLst>
            </a:cu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
            <p:cNvSpPr/>
            <p:nvPr/>
          </p:nvSpPr>
          <p:spPr>
            <a:xfrm>
              <a:off x="8767434" y="1674661"/>
              <a:ext cx="607562" cy="2941616"/>
            </a:xfrm>
            <a:custGeom>
              <a:rect b="b" l="l" r="r" t="t"/>
              <a:pathLst>
                <a:path extrusionOk="0" h="32540" w="6721">
                  <a:moveTo>
                    <a:pt x="4189" y="1"/>
                  </a:moveTo>
                  <a:lnTo>
                    <a:pt x="3908" y="63"/>
                  </a:lnTo>
                  <a:lnTo>
                    <a:pt x="3626" y="157"/>
                  </a:lnTo>
                  <a:lnTo>
                    <a:pt x="3345" y="313"/>
                  </a:lnTo>
                  <a:lnTo>
                    <a:pt x="2939" y="532"/>
                  </a:lnTo>
                  <a:lnTo>
                    <a:pt x="2595" y="782"/>
                  </a:lnTo>
                  <a:lnTo>
                    <a:pt x="2251" y="1063"/>
                  </a:lnTo>
                  <a:lnTo>
                    <a:pt x="1938" y="1376"/>
                  </a:lnTo>
                  <a:lnTo>
                    <a:pt x="1657" y="1689"/>
                  </a:lnTo>
                  <a:lnTo>
                    <a:pt x="1376" y="2032"/>
                  </a:lnTo>
                  <a:lnTo>
                    <a:pt x="1126" y="2376"/>
                  </a:lnTo>
                  <a:lnTo>
                    <a:pt x="907" y="2751"/>
                  </a:lnTo>
                  <a:lnTo>
                    <a:pt x="688" y="3126"/>
                  </a:lnTo>
                  <a:lnTo>
                    <a:pt x="500" y="3501"/>
                  </a:lnTo>
                  <a:lnTo>
                    <a:pt x="344" y="3908"/>
                  </a:lnTo>
                  <a:lnTo>
                    <a:pt x="219" y="4345"/>
                  </a:lnTo>
                  <a:lnTo>
                    <a:pt x="125" y="4752"/>
                  </a:lnTo>
                  <a:lnTo>
                    <a:pt x="63" y="5189"/>
                  </a:lnTo>
                  <a:lnTo>
                    <a:pt x="0" y="5627"/>
                  </a:lnTo>
                  <a:lnTo>
                    <a:pt x="0" y="6065"/>
                  </a:lnTo>
                  <a:lnTo>
                    <a:pt x="0" y="32540"/>
                  </a:lnTo>
                  <a:lnTo>
                    <a:pt x="6721" y="28664"/>
                  </a:lnTo>
                  <a:lnTo>
                    <a:pt x="6721" y="2251"/>
                  </a:lnTo>
                  <a:lnTo>
                    <a:pt x="6689" y="1939"/>
                  </a:lnTo>
                  <a:lnTo>
                    <a:pt x="6627" y="1626"/>
                  </a:lnTo>
                  <a:lnTo>
                    <a:pt x="6533" y="1345"/>
                  </a:lnTo>
                  <a:lnTo>
                    <a:pt x="6408" y="1095"/>
                  </a:lnTo>
                  <a:lnTo>
                    <a:pt x="6221" y="845"/>
                  </a:lnTo>
                  <a:lnTo>
                    <a:pt x="6033" y="657"/>
                  </a:lnTo>
                  <a:lnTo>
                    <a:pt x="5814" y="469"/>
                  </a:lnTo>
                  <a:lnTo>
                    <a:pt x="5595" y="313"/>
                  </a:lnTo>
                  <a:lnTo>
                    <a:pt x="5345" y="188"/>
                  </a:lnTo>
                  <a:lnTo>
                    <a:pt x="5064" y="94"/>
                  </a:lnTo>
                  <a:lnTo>
                    <a:pt x="4783" y="32"/>
                  </a:lnTo>
                  <a:lnTo>
                    <a:pt x="4501" y="1"/>
                  </a:ln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
            <p:cNvSpPr/>
            <p:nvPr/>
          </p:nvSpPr>
          <p:spPr>
            <a:xfrm>
              <a:off x="7744619" y="1640763"/>
              <a:ext cx="957942" cy="1528754"/>
            </a:xfrm>
            <a:custGeom>
              <a:rect b="b" l="l" r="r" t="t"/>
              <a:pathLst>
                <a:path extrusionOk="0" h="16911" w="10597">
                  <a:moveTo>
                    <a:pt x="0" y="1"/>
                  </a:moveTo>
                  <a:lnTo>
                    <a:pt x="0" y="10878"/>
                  </a:lnTo>
                  <a:lnTo>
                    <a:pt x="10596" y="16911"/>
                  </a:lnTo>
                  <a:lnTo>
                    <a:pt x="10596" y="6064"/>
                  </a:lnTo>
                  <a:lnTo>
                    <a:pt x="0"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
            <p:cNvSpPr/>
            <p:nvPr/>
          </p:nvSpPr>
          <p:spPr>
            <a:xfrm>
              <a:off x="8402963" y="2092828"/>
              <a:ext cx="254379" cy="189388"/>
            </a:xfrm>
            <a:custGeom>
              <a:rect b="b" l="l" r="r" t="t"/>
              <a:pathLst>
                <a:path extrusionOk="0" h="2095" w="2814">
                  <a:moveTo>
                    <a:pt x="281" y="1"/>
                  </a:moveTo>
                  <a:lnTo>
                    <a:pt x="156" y="63"/>
                  </a:lnTo>
                  <a:lnTo>
                    <a:pt x="63" y="157"/>
                  </a:lnTo>
                  <a:lnTo>
                    <a:pt x="31" y="220"/>
                  </a:lnTo>
                  <a:lnTo>
                    <a:pt x="0" y="282"/>
                  </a:lnTo>
                  <a:lnTo>
                    <a:pt x="31" y="470"/>
                  </a:lnTo>
                  <a:lnTo>
                    <a:pt x="94" y="626"/>
                  </a:lnTo>
                  <a:lnTo>
                    <a:pt x="219" y="751"/>
                  </a:lnTo>
                  <a:lnTo>
                    <a:pt x="344" y="876"/>
                  </a:lnTo>
                  <a:lnTo>
                    <a:pt x="2407" y="2064"/>
                  </a:lnTo>
                  <a:lnTo>
                    <a:pt x="2501" y="2095"/>
                  </a:lnTo>
                  <a:lnTo>
                    <a:pt x="2563" y="2095"/>
                  </a:lnTo>
                  <a:lnTo>
                    <a:pt x="2688" y="2064"/>
                  </a:lnTo>
                  <a:lnTo>
                    <a:pt x="2782" y="1970"/>
                  </a:lnTo>
                  <a:lnTo>
                    <a:pt x="2813" y="1907"/>
                  </a:lnTo>
                  <a:lnTo>
                    <a:pt x="2813" y="1845"/>
                  </a:lnTo>
                  <a:lnTo>
                    <a:pt x="2813" y="1657"/>
                  </a:lnTo>
                  <a:lnTo>
                    <a:pt x="2720" y="1501"/>
                  </a:lnTo>
                  <a:lnTo>
                    <a:pt x="2626" y="1345"/>
                  </a:lnTo>
                  <a:lnTo>
                    <a:pt x="2469" y="1251"/>
                  </a:lnTo>
                  <a:lnTo>
                    <a:pt x="406" y="63"/>
                  </a:lnTo>
                  <a:lnTo>
                    <a:pt x="344" y="32"/>
                  </a:lnTo>
                  <a:lnTo>
                    <a:pt x="28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
            <p:cNvSpPr/>
            <p:nvPr/>
          </p:nvSpPr>
          <p:spPr>
            <a:xfrm>
              <a:off x="7987600" y="2595785"/>
              <a:ext cx="412574" cy="276986"/>
            </a:xfrm>
            <a:custGeom>
              <a:rect b="b" l="l" r="r" t="t"/>
              <a:pathLst>
                <a:path extrusionOk="0" h="3064" w="4564">
                  <a:moveTo>
                    <a:pt x="250" y="1"/>
                  </a:moveTo>
                  <a:lnTo>
                    <a:pt x="125" y="32"/>
                  </a:lnTo>
                  <a:lnTo>
                    <a:pt x="32" y="126"/>
                  </a:lnTo>
                  <a:lnTo>
                    <a:pt x="0" y="188"/>
                  </a:lnTo>
                  <a:lnTo>
                    <a:pt x="0" y="251"/>
                  </a:lnTo>
                  <a:lnTo>
                    <a:pt x="0" y="438"/>
                  </a:lnTo>
                  <a:lnTo>
                    <a:pt x="94" y="594"/>
                  </a:lnTo>
                  <a:lnTo>
                    <a:pt x="188" y="751"/>
                  </a:lnTo>
                  <a:lnTo>
                    <a:pt x="344" y="844"/>
                  </a:lnTo>
                  <a:lnTo>
                    <a:pt x="4158" y="3033"/>
                  </a:lnTo>
                  <a:lnTo>
                    <a:pt x="4251" y="3033"/>
                  </a:lnTo>
                  <a:lnTo>
                    <a:pt x="4314" y="3064"/>
                  </a:lnTo>
                  <a:lnTo>
                    <a:pt x="4439" y="3033"/>
                  </a:lnTo>
                  <a:lnTo>
                    <a:pt x="4533" y="2907"/>
                  </a:lnTo>
                  <a:lnTo>
                    <a:pt x="4564" y="2845"/>
                  </a:lnTo>
                  <a:lnTo>
                    <a:pt x="4564" y="2782"/>
                  </a:lnTo>
                  <a:lnTo>
                    <a:pt x="4564" y="2595"/>
                  </a:lnTo>
                  <a:lnTo>
                    <a:pt x="4470" y="2439"/>
                  </a:lnTo>
                  <a:lnTo>
                    <a:pt x="4376" y="2314"/>
                  </a:lnTo>
                  <a:lnTo>
                    <a:pt x="4220" y="2189"/>
                  </a:lnTo>
                  <a:lnTo>
                    <a:pt x="375" y="32"/>
                  </a:lnTo>
                  <a:lnTo>
                    <a:pt x="3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
            <p:cNvSpPr/>
            <p:nvPr/>
          </p:nvSpPr>
          <p:spPr>
            <a:xfrm>
              <a:off x="7798314" y="2824664"/>
              <a:ext cx="788357" cy="488883"/>
            </a:xfrm>
            <a:custGeom>
              <a:rect b="b" l="l" r="r" t="t"/>
              <a:pathLst>
                <a:path extrusionOk="0" h="5408" w="8721">
                  <a:moveTo>
                    <a:pt x="281" y="0"/>
                  </a:moveTo>
                  <a:lnTo>
                    <a:pt x="156" y="32"/>
                  </a:lnTo>
                  <a:lnTo>
                    <a:pt x="63" y="125"/>
                  </a:lnTo>
                  <a:lnTo>
                    <a:pt x="31" y="188"/>
                  </a:lnTo>
                  <a:lnTo>
                    <a:pt x="0" y="250"/>
                  </a:lnTo>
                  <a:lnTo>
                    <a:pt x="31" y="438"/>
                  </a:lnTo>
                  <a:lnTo>
                    <a:pt x="94" y="594"/>
                  </a:lnTo>
                  <a:lnTo>
                    <a:pt x="219" y="751"/>
                  </a:lnTo>
                  <a:lnTo>
                    <a:pt x="344" y="844"/>
                  </a:lnTo>
                  <a:lnTo>
                    <a:pt x="8346" y="5377"/>
                  </a:lnTo>
                  <a:lnTo>
                    <a:pt x="8408" y="5377"/>
                  </a:lnTo>
                  <a:lnTo>
                    <a:pt x="8471" y="5408"/>
                  </a:lnTo>
                  <a:lnTo>
                    <a:pt x="8596" y="5377"/>
                  </a:lnTo>
                  <a:lnTo>
                    <a:pt x="8690" y="5283"/>
                  </a:lnTo>
                  <a:lnTo>
                    <a:pt x="8721" y="5189"/>
                  </a:lnTo>
                  <a:lnTo>
                    <a:pt x="8721" y="5127"/>
                  </a:lnTo>
                  <a:lnTo>
                    <a:pt x="8721" y="4939"/>
                  </a:lnTo>
                  <a:lnTo>
                    <a:pt x="8658" y="4783"/>
                  </a:lnTo>
                  <a:lnTo>
                    <a:pt x="8533" y="4658"/>
                  </a:lnTo>
                  <a:lnTo>
                    <a:pt x="8408" y="4533"/>
                  </a:lnTo>
                  <a:lnTo>
                    <a:pt x="406" y="32"/>
                  </a:lnTo>
                  <a:lnTo>
                    <a:pt x="34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
            <p:cNvSpPr/>
            <p:nvPr/>
          </p:nvSpPr>
          <p:spPr>
            <a:xfrm>
              <a:off x="8018696" y="2217211"/>
              <a:ext cx="350471" cy="257188"/>
            </a:xfrm>
            <a:custGeom>
              <a:rect b="b" l="l" r="r" t="t"/>
              <a:pathLst>
                <a:path extrusionOk="0" h="2845" w="3877">
                  <a:moveTo>
                    <a:pt x="3876" y="0"/>
                  </a:moveTo>
                  <a:lnTo>
                    <a:pt x="813" y="781"/>
                  </a:lnTo>
                  <a:lnTo>
                    <a:pt x="1719" y="1282"/>
                  </a:lnTo>
                  <a:lnTo>
                    <a:pt x="0" y="2844"/>
                  </a:lnTo>
                  <a:lnTo>
                    <a:pt x="3032" y="2063"/>
                  </a:lnTo>
                  <a:lnTo>
                    <a:pt x="2157" y="1532"/>
                  </a:lnTo>
                  <a:lnTo>
                    <a:pt x="3876" y="0"/>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
            <p:cNvSpPr/>
            <p:nvPr/>
          </p:nvSpPr>
          <p:spPr>
            <a:xfrm>
              <a:off x="7809613" y="1753757"/>
              <a:ext cx="96093" cy="158381"/>
            </a:xfrm>
            <a:custGeom>
              <a:rect b="b" l="l" r="r" t="t"/>
              <a:pathLst>
                <a:path extrusionOk="0" h="1752" w="1063">
                  <a:moveTo>
                    <a:pt x="94" y="1"/>
                  </a:moveTo>
                  <a:lnTo>
                    <a:pt x="31" y="63"/>
                  </a:lnTo>
                  <a:lnTo>
                    <a:pt x="0" y="157"/>
                  </a:lnTo>
                  <a:lnTo>
                    <a:pt x="0" y="939"/>
                  </a:lnTo>
                  <a:lnTo>
                    <a:pt x="31" y="1095"/>
                  </a:lnTo>
                  <a:lnTo>
                    <a:pt x="94" y="1220"/>
                  </a:lnTo>
                  <a:lnTo>
                    <a:pt x="156" y="1314"/>
                  </a:lnTo>
                  <a:lnTo>
                    <a:pt x="281" y="1407"/>
                  </a:lnTo>
                  <a:lnTo>
                    <a:pt x="813" y="1720"/>
                  </a:lnTo>
                  <a:lnTo>
                    <a:pt x="907" y="1751"/>
                  </a:lnTo>
                  <a:lnTo>
                    <a:pt x="969" y="1720"/>
                  </a:lnTo>
                  <a:lnTo>
                    <a:pt x="1032" y="1657"/>
                  </a:lnTo>
                  <a:lnTo>
                    <a:pt x="1063" y="1595"/>
                  </a:lnTo>
                  <a:lnTo>
                    <a:pt x="1063" y="782"/>
                  </a:lnTo>
                  <a:lnTo>
                    <a:pt x="1032" y="657"/>
                  </a:lnTo>
                  <a:lnTo>
                    <a:pt x="969" y="501"/>
                  </a:lnTo>
                  <a:lnTo>
                    <a:pt x="907" y="407"/>
                  </a:lnTo>
                  <a:lnTo>
                    <a:pt x="782" y="313"/>
                  </a:lnTo>
                  <a:lnTo>
                    <a:pt x="25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
            <p:cNvSpPr/>
            <p:nvPr/>
          </p:nvSpPr>
          <p:spPr>
            <a:xfrm>
              <a:off x="7809613" y="1934637"/>
              <a:ext cx="96093" cy="158290"/>
            </a:xfrm>
            <a:custGeom>
              <a:rect b="b" l="l" r="r" t="t"/>
              <a:pathLst>
                <a:path extrusionOk="0" h="1751" w="1063">
                  <a:moveTo>
                    <a:pt x="156" y="0"/>
                  </a:moveTo>
                  <a:lnTo>
                    <a:pt x="94" y="32"/>
                  </a:lnTo>
                  <a:lnTo>
                    <a:pt x="31" y="94"/>
                  </a:lnTo>
                  <a:lnTo>
                    <a:pt x="0" y="157"/>
                  </a:lnTo>
                  <a:lnTo>
                    <a:pt x="0" y="969"/>
                  </a:lnTo>
                  <a:lnTo>
                    <a:pt x="31" y="1126"/>
                  </a:lnTo>
                  <a:lnTo>
                    <a:pt x="94" y="1251"/>
                  </a:lnTo>
                  <a:lnTo>
                    <a:pt x="156" y="1344"/>
                  </a:lnTo>
                  <a:lnTo>
                    <a:pt x="281" y="1438"/>
                  </a:lnTo>
                  <a:lnTo>
                    <a:pt x="813" y="1751"/>
                  </a:lnTo>
                  <a:lnTo>
                    <a:pt x="969" y="1751"/>
                  </a:lnTo>
                  <a:lnTo>
                    <a:pt x="1032" y="1688"/>
                  </a:lnTo>
                  <a:lnTo>
                    <a:pt x="1063" y="1594"/>
                  </a:lnTo>
                  <a:lnTo>
                    <a:pt x="1063" y="813"/>
                  </a:lnTo>
                  <a:lnTo>
                    <a:pt x="1032" y="657"/>
                  </a:lnTo>
                  <a:lnTo>
                    <a:pt x="969" y="532"/>
                  </a:lnTo>
                  <a:lnTo>
                    <a:pt x="907" y="438"/>
                  </a:lnTo>
                  <a:lnTo>
                    <a:pt x="782" y="344"/>
                  </a:lnTo>
                  <a:lnTo>
                    <a:pt x="250" y="32"/>
                  </a:lnTo>
                  <a:lnTo>
                    <a:pt x="1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 name="Google Shape;104;p1"/>
          <p:cNvSpPr/>
          <p:nvPr/>
        </p:nvSpPr>
        <p:spPr>
          <a:xfrm rot="5400000">
            <a:off x="121314" y="-117106"/>
            <a:ext cx="1592772" cy="1835400"/>
          </a:xfrm>
          <a:prstGeom prst="triangle">
            <a:avLst>
              <a:gd fmla="val 0" name="adj"/>
            </a:avLst>
          </a:prstGeom>
          <a:solidFill>
            <a:srgbClr val="FDAC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5" name="Google Shape;105;p1"/>
          <p:cNvSpPr/>
          <p:nvPr/>
        </p:nvSpPr>
        <p:spPr>
          <a:xfrm rot="5400000">
            <a:off x="395925" y="97725"/>
            <a:ext cx="1592772" cy="1835400"/>
          </a:xfrm>
          <a:prstGeom prst="triangle">
            <a:avLst>
              <a:gd fmla="val 0" name="adj"/>
            </a:avLst>
          </a:prstGeom>
          <a:solidFill>
            <a:srgbClr val="029B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8"/>
          <p:cNvSpPr/>
          <p:nvPr/>
        </p:nvSpPr>
        <p:spPr>
          <a:xfrm>
            <a:off x="5144322" y="3975733"/>
            <a:ext cx="3432440" cy="670715"/>
          </a:xfrm>
          <a:prstGeom prst="roundRect">
            <a:avLst>
              <a:gd fmla="val 50000" name="adj"/>
            </a:avLst>
          </a:prstGeom>
          <a:solidFill>
            <a:schemeClr val="lt1"/>
          </a:solidFill>
          <a:ln cap="flat" cmpd="sng" w="2857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92" name="Google Shape;292;p8"/>
          <p:cNvSpPr/>
          <p:nvPr/>
        </p:nvSpPr>
        <p:spPr>
          <a:xfrm>
            <a:off x="984104" y="4034670"/>
            <a:ext cx="3432440" cy="670715"/>
          </a:xfrm>
          <a:prstGeom prst="roundRect">
            <a:avLst>
              <a:gd fmla="val 50000" name="adj"/>
            </a:avLst>
          </a:prstGeom>
          <a:solidFill>
            <a:schemeClr val="lt1"/>
          </a:solidFill>
          <a:ln cap="flat" cmpd="sng" w="2857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grpSp>
        <p:nvGrpSpPr>
          <p:cNvPr id="293" name="Google Shape;293;p8"/>
          <p:cNvGrpSpPr/>
          <p:nvPr/>
        </p:nvGrpSpPr>
        <p:grpSpPr>
          <a:xfrm>
            <a:off x="4636059" y="4070790"/>
            <a:ext cx="4196474" cy="534900"/>
            <a:chOff x="4405388" y="4571755"/>
            <a:chExt cx="4196474" cy="534900"/>
          </a:xfrm>
        </p:grpSpPr>
        <p:sp>
          <p:nvSpPr>
            <p:cNvPr id="294" name="Google Shape;294;p8"/>
            <p:cNvSpPr txBox="1"/>
            <p:nvPr/>
          </p:nvSpPr>
          <p:spPr>
            <a:xfrm>
              <a:off x="5031951" y="4645228"/>
              <a:ext cx="20403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accent3"/>
                  </a:solidFill>
                  <a:latin typeface="Fira Sans"/>
                  <a:ea typeface="Fira Sans"/>
                  <a:cs typeface="Fira Sans"/>
                  <a:sym typeface="Fira Sans"/>
                </a:rPr>
                <a:t>Post-COVID Outlook</a:t>
              </a:r>
              <a:endParaRPr b="1" i="0" sz="1400" u="none" cap="none" strike="noStrike">
                <a:solidFill>
                  <a:schemeClr val="accent3"/>
                </a:solidFill>
                <a:latin typeface="Fira Sans"/>
                <a:ea typeface="Fira Sans"/>
                <a:cs typeface="Fira Sans"/>
                <a:sym typeface="Fira Sans"/>
              </a:endParaRPr>
            </a:p>
          </p:txBody>
        </p:sp>
        <p:sp>
          <p:nvSpPr>
            <p:cNvPr id="295" name="Google Shape;295;p8"/>
            <p:cNvSpPr txBox="1"/>
            <p:nvPr/>
          </p:nvSpPr>
          <p:spPr>
            <a:xfrm>
              <a:off x="6782062" y="4571755"/>
              <a:ext cx="1819800" cy="534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rial"/>
                <a:buNone/>
              </a:pPr>
              <a:r>
                <a:rPr b="0" i="0" lang="en" sz="1200" u="none" cap="none" strike="noStrike">
                  <a:solidFill>
                    <a:schemeClr val="dk1"/>
                  </a:solidFill>
                  <a:latin typeface="Roboto"/>
                  <a:ea typeface="Roboto"/>
                  <a:cs typeface="Roboto"/>
                  <a:sym typeface="Roboto"/>
                </a:rPr>
                <a:t>EV Stations - 85%!!!</a:t>
              </a:r>
              <a:br>
                <a:rPr b="0" i="0" lang="en" sz="1200" u="none" cap="none" strike="noStrike">
                  <a:solidFill>
                    <a:schemeClr val="dk1"/>
                  </a:solidFill>
                  <a:latin typeface="Roboto"/>
                  <a:ea typeface="Roboto"/>
                  <a:cs typeface="Roboto"/>
                  <a:sym typeface="Roboto"/>
                </a:rPr>
              </a:br>
              <a:r>
                <a:rPr b="0" i="0" lang="en" sz="1200" u="none" cap="none" strike="noStrike">
                  <a:solidFill>
                    <a:schemeClr val="dk1"/>
                  </a:solidFill>
                  <a:latin typeface="Roboto"/>
                  <a:ea typeface="Roboto"/>
                  <a:cs typeface="Roboto"/>
                  <a:sym typeface="Roboto"/>
                </a:rPr>
                <a:t>E85 - 6%</a:t>
              </a:r>
              <a:br>
                <a:rPr b="0" i="0" lang="en" sz="1200" u="none" cap="none" strike="noStrike">
                  <a:solidFill>
                    <a:schemeClr val="dk1"/>
                  </a:solidFill>
                  <a:latin typeface="Roboto"/>
                  <a:ea typeface="Roboto"/>
                  <a:cs typeface="Roboto"/>
                  <a:sym typeface="Roboto"/>
                </a:rPr>
              </a:br>
              <a:r>
                <a:rPr b="0" i="0" lang="en" sz="1200" u="none" cap="none" strike="noStrike">
                  <a:solidFill>
                    <a:schemeClr val="dk1"/>
                  </a:solidFill>
                  <a:latin typeface="Roboto"/>
                  <a:ea typeface="Roboto"/>
                  <a:cs typeface="Roboto"/>
                  <a:sym typeface="Roboto"/>
                </a:rPr>
                <a:t>Propane - 4%</a:t>
              </a:r>
              <a:endParaRPr b="0" i="0" sz="1200" u="none" cap="none" strike="noStrike">
                <a:solidFill>
                  <a:srgbClr val="000000"/>
                </a:solidFill>
                <a:latin typeface="Roboto"/>
                <a:ea typeface="Roboto"/>
                <a:cs typeface="Roboto"/>
                <a:sym typeface="Roboto"/>
              </a:endParaRPr>
            </a:p>
          </p:txBody>
        </p:sp>
        <p:sp>
          <p:nvSpPr>
            <p:cNvPr id="296" name="Google Shape;296;p8"/>
            <p:cNvSpPr/>
            <p:nvPr/>
          </p:nvSpPr>
          <p:spPr>
            <a:xfrm>
              <a:off x="4405388" y="4624387"/>
              <a:ext cx="471300" cy="4713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8"/>
            <p:cNvSpPr/>
            <p:nvPr/>
          </p:nvSpPr>
          <p:spPr>
            <a:xfrm>
              <a:off x="4436901" y="4655887"/>
              <a:ext cx="408300" cy="408300"/>
            </a:xfrm>
            <a:prstGeom prst="ellipse">
              <a:avLst/>
            </a:prstGeom>
            <a:solidFill>
              <a:schemeClr val="lt1"/>
            </a:solid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700" u="none" cap="none" strike="noStrike">
                  <a:solidFill>
                    <a:schemeClr val="dk1"/>
                  </a:solidFill>
                  <a:latin typeface="Fira Sans"/>
                  <a:ea typeface="Fira Sans"/>
                  <a:cs typeface="Fira Sans"/>
                  <a:sym typeface="Fira Sans"/>
                </a:rPr>
                <a:t>02</a:t>
              </a:r>
              <a:endParaRPr b="1" i="0" sz="1400" u="none" cap="none" strike="noStrike">
                <a:solidFill>
                  <a:schemeClr val="dk1"/>
                </a:solidFill>
                <a:latin typeface="Fira Sans"/>
                <a:ea typeface="Fira Sans"/>
                <a:cs typeface="Fira Sans"/>
                <a:sym typeface="Fira Sans"/>
              </a:endParaRPr>
            </a:p>
          </p:txBody>
        </p:sp>
      </p:grpSp>
      <p:sp>
        <p:nvSpPr>
          <p:cNvPr id="298" name="Google Shape;29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99" name="Google Shape;299;p8"/>
          <p:cNvSpPr/>
          <p:nvPr/>
        </p:nvSpPr>
        <p:spPr>
          <a:xfrm>
            <a:off x="-1" y="0"/>
            <a:ext cx="9144000" cy="998908"/>
          </a:xfrm>
          <a:prstGeom prst="rect">
            <a:avLst/>
          </a:prstGeom>
          <a:solidFill>
            <a:srgbClr val="029BD8">
              <a:alpha val="80000"/>
            </a:srgbClr>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00" name="Google Shape;300;p8"/>
          <p:cNvSpPr/>
          <p:nvPr/>
        </p:nvSpPr>
        <p:spPr>
          <a:xfrm>
            <a:off x="-3" y="998908"/>
            <a:ext cx="9144000" cy="157013"/>
          </a:xfrm>
          <a:prstGeom prst="rect">
            <a:avLst/>
          </a:prstGeom>
          <a:solidFill>
            <a:srgbClr val="F39C1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01" name="Google Shape;301;p8"/>
          <p:cNvSpPr txBox="1"/>
          <p:nvPr/>
        </p:nvSpPr>
        <p:spPr>
          <a:xfrm>
            <a:off x="122006" y="185741"/>
            <a:ext cx="82437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 sz="2400" u="none" cap="none" strike="noStrike">
                <a:solidFill>
                  <a:schemeClr val="lt1"/>
                </a:solidFill>
                <a:latin typeface="Arial"/>
                <a:ea typeface="Arial"/>
                <a:cs typeface="Arial"/>
                <a:sym typeface="Arial"/>
              </a:rPr>
              <a:t>Q1: What is the distribution of various fueling stations throughout the U.S.? How is 2018 different from 2023?</a:t>
            </a:r>
            <a:endParaRPr b="1" i="0" sz="2400" u="none" cap="none" strike="noStrike">
              <a:solidFill>
                <a:schemeClr val="lt1"/>
              </a:solidFill>
              <a:latin typeface="Arial"/>
              <a:ea typeface="Arial"/>
              <a:cs typeface="Arial"/>
              <a:sym typeface="Arial"/>
            </a:endParaRPr>
          </a:p>
        </p:txBody>
      </p:sp>
      <p:pic>
        <p:nvPicPr>
          <p:cNvPr id="302" name="Google Shape;302;p8"/>
          <p:cNvPicPr preferRelativeResize="0"/>
          <p:nvPr/>
        </p:nvPicPr>
        <p:blipFill rotWithShape="1">
          <a:blip r:embed="rId3">
            <a:alphaModFix/>
          </a:blip>
          <a:srcRect b="0" l="0" r="0" t="0"/>
          <a:stretch/>
        </p:blipFill>
        <p:spPr>
          <a:xfrm>
            <a:off x="1567238" y="1214412"/>
            <a:ext cx="6009536" cy="2702824"/>
          </a:xfrm>
          <a:prstGeom prst="rect">
            <a:avLst/>
          </a:prstGeom>
          <a:noFill/>
          <a:ln>
            <a:noFill/>
          </a:ln>
        </p:spPr>
      </p:pic>
      <p:grpSp>
        <p:nvGrpSpPr>
          <p:cNvPr id="303" name="Google Shape;303;p8"/>
          <p:cNvGrpSpPr/>
          <p:nvPr/>
        </p:nvGrpSpPr>
        <p:grpSpPr>
          <a:xfrm>
            <a:off x="450257" y="4081740"/>
            <a:ext cx="3972007" cy="534900"/>
            <a:chOff x="221538" y="4571737"/>
            <a:chExt cx="4096574" cy="534900"/>
          </a:xfrm>
        </p:grpSpPr>
        <p:sp>
          <p:nvSpPr>
            <p:cNvPr id="304" name="Google Shape;304;p8"/>
            <p:cNvSpPr txBox="1"/>
            <p:nvPr/>
          </p:nvSpPr>
          <p:spPr>
            <a:xfrm>
              <a:off x="2498312" y="4571737"/>
              <a:ext cx="1819800" cy="534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Roboto"/>
                  <a:ea typeface="Roboto"/>
                  <a:cs typeface="Roboto"/>
                  <a:sym typeface="Roboto"/>
                </a:rPr>
                <a:t>EV Stations - 71%!!!</a:t>
              </a:r>
              <a:br>
                <a:rPr b="0" i="0" lang="en" sz="1200" u="none" cap="none" strike="noStrike">
                  <a:solidFill>
                    <a:srgbClr val="000000"/>
                  </a:solidFill>
                  <a:latin typeface="Roboto"/>
                  <a:ea typeface="Roboto"/>
                  <a:cs typeface="Roboto"/>
                  <a:sym typeface="Roboto"/>
                </a:rPr>
              </a:br>
              <a:r>
                <a:rPr b="0" i="0" lang="en" sz="1200" u="none" cap="none" strike="noStrike">
                  <a:solidFill>
                    <a:srgbClr val="000000"/>
                  </a:solidFill>
                  <a:latin typeface="Roboto"/>
                  <a:ea typeface="Roboto"/>
                  <a:cs typeface="Roboto"/>
                  <a:sym typeface="Roboto"/>
                </a:rPr>
                <a:t>E85 - 11%</a:t>
              </a:r>
              <a:br>
                <a:rPr b="0" i="0" lang="en" sz="1200" u="none" cap="none" strike="noStrike">
                  <a:solidFill>
                    <a:srgbClr val="000000"/>
                  </a:solidFill>
                  <a:latin typeface="Roboto"/>
                  <a:ea typeface="Roboto"/>
                  <a:cs typeface="Roboto"/>
                  <a:sym typeface="Roboto"/>
                </a:rPr>
              </a:br>
              <a:r>
                <a:rPr b="0" i="0" lang="en" sz="1200" u="none" cap="none" strike="noStrike">
                  <a:solidFill>
                    <a:srgbClr val="000000"/>
                  </a:solidFill>
                  <a:latin typeface="Roboto"/>
                  <a:ea typeface="Roboto"/>
                  <a:cs typeface="Roboto"/>
                  <a:sym typeface="Roboto"/>
                </a:rPr>
                <a:t>Propane - 10%</a:t>
              </a:r>
              <a:endParaRPr b="0" i="0" sz="1200" u="none" cap="none" strike="noStrike">
                <a:solidFill>
                  <a:srgbClr val="000000"/>
                </a:solidFill>
                <a:latin typeface="Roboto"/>
                <a:ea typeface="Roboto"/>
                <a:cs typeface="Roboto"/>
                <a:sym typeface="Roboto"/>
              </a:endParaRPr>
            </a:p>
          </p:txBody>
        </p:sp>
        <p:grpSp>
          <p:nvGrpSpPr>
            <p:cNvPr id="305" name="Google Shape;305;p8"/>
            <p:cNvGrpSpPr/>
            <p:nvPr/>
          </p:nvGrpSpPr>
          <p:grpSpPr>
            <a:xfrm>
              <a:off x="221538" y="4624369"/>
              <a:ext cx="2596788" cy="471318"/>
              <a:chOff x="221538" y="4624369"/>
              <a:chExt cx="2596788" cy="471318"/>
            </a:xfrm>
          </p:grpSpPr>
          <p:sp>
            <p:nvSpPr>
              <p:cNvPr id="306" name="Google Shape;306;p8"/>
              <p:cNvSpPr txBox="1"/>
              <p:nvPr/>
            </p:nvSpPr>
            <p:spPr>
              <a:xfrm>
                <a:off x="778026" y="4624369"/>
                <a:ext cx="20403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accent1"/>
                    </a:solidFill>
                    <a:latin typeface="Fira Sans"/>
                    <a:ea typeface="Fira Sans"/>
                    <a:cs typeface="Fira Sans"/>
                    <a:sym typeface="Fira Sans"/>
                  </a:rPr>
                  <a:t>Pre-COVID Outlook</a:t>
                </a:r>
                <a:endParaRPr b="1" i="0" sz="1400" u="none" cap="none" strike="noStrike">
                  <a:solidFill>
                    <a:schemeClr val="accent1"/>
                  </a:solidFill>
                  <a:latin typeface="Fira Sans"/>
                  <a:ea typeface="Fira Sans"/>
                  <a:cs typeface="Fira Sans"/>
                  <a:sym typeface="Fira Sans"/>
                </a:endParaRPr>
              </a:p>
            </p:txBody>
          </p:sp>
          <p:sp>
            <p:nvSpPr>
              <p:cNvPr id="307" name="Google Shape;307;p8"/>
              <p:cNvSpPr/>
              <p:nvPr/>
            </p:nvSpPr>
            <p:spPr>
              <a:xfrm>
                <a:off x="221538" y="4624387"/>
                <a:ext cx="471300" cy="471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8"/>
              <p:cNvSpPr/>
              <p:nvPr/>
            </p:nvSpPr>
            <p:spPr>
              <a:xfrm>
                <a:off x="253051" y="4655875"/>
                <a:ext cx="408300" cy="408300"/>
              </a:xfrm>
              <a:prstGeom prst="ellipse">
                <a:avLst/>
              </a:prstGeom>
              <a:solidFill>
                <a:schemeClr val="lt1"/>
              </a:solid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700" u="none" cap="none" strike="noStrike">
                    <a:solidFill>
                      <a:schemeClr val="dk1"/>
                    </a:solidFill>
                    <a:latin typeface="Fira Sans"/>
                    <a:ea typeface="Fira Sans"/>
                    <a:cs typeface="Fira Sans"/>
                    <a:sym typeface="Fira Sans"/>
                  </a:rPr>
                  <a:t>01</a:t>
                </a:r>
                <a:endParaRPr b="1" i="0" sz="1400" u="none" cap="none" strike="noStrike">
                  <a:solidFill>
                    <a:schemeClr val="dk1"/>
                  </a:solidFill>
                  <a:latin typeface="Fira Sans"/>
                  <a:ea typeface="Fira Sans"/>
                  <a:cs typeface="Fira Sans"/>
                  <a:sym typeface="Fira Sans"/>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7"/>
          <p:cNvSpPr/>
          <p:nvPr/>
        </p:nvSpPr>
        <p:spPr>
          <a:xfrm>
            <a:off x="-1" y="0"/>
            <a:ext cx="9144000" cy="998908"/>
          </a:xfrm>
          <a:prstGeom prst="rect">
            <a:avLst/>
          </a:prstGeom>
          <a:solidFill>
            <a:srgbClr val="029BD8">
              <a:alpha val="80000"/>
            </a:srgbClr>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14" name="Google Shape;314;p7"/>
          <p:cNvSpPr/>
          <p:nvPr/>
        </p:nvSpPr>
        <p:spPr>
          <a:xfrm>
            <a:off x="-3" y="998908"/>
            <a:ext cx="9144000" cy="157013"/>
          </a:xfrm>
          <a:prstGeom prst="rect">
            <a:avLst/>
          </a:prstGeom>
          <a:solidFill>
            <a:srgbClr val="F39C1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15" name="Google Shape;315;p7"/>
          <p:cNvSpPr txBox="1"/>
          <p:nvPr/>
        </p:nvSpPr>
        <p:spPr>
          <a:xfrm>
            <a:off x="122006" y="185741"/>
            <a:ext cx="82437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2400" u="none" cap="none" strike="noStrike">
                <a:solidFill>
                  <a:schemeClr val="lt1"/>
                </a:solidFill>
                <a:latin typeface="Arial"/>
                <a:ea typeface="Arial"/>
                <a:cs typeface="Arial"/>
                <a:sym typeface="Arial"/>
              </a:rPr>
              <a:t>Q2:What has the growth of EV Stations and Registrations looked like in the US?</a:t>
            </a:r>
            <a:endParaRPr b="1" i="0" sz="2400" u="none" cap="none" strike="noStrike">
              <a:solidFill>
                <a:schemeClr val="lt1"/>
              </a:solidFill>
              <a:latin typeface="Arial"/>
              <a:ea typeface="Arial"/>
              <a:cs typeface="Arial"/>
              <a:sym typeface="Arial"/>
            </a:endParaRPr>
          </a:p>
        </p:txBody>
      </p:sp>
      <p:pic>
        <p:nvPicPr>
          <p:cNvPr id="316" name="Google Shape;316;p7"/>
          <p:cNvPicPr preferRelativeResize="0"/>
          <p:nvPr/>
        </p:nvPicPr>
        <p:blipFill rotWithShape="1">
          <a:blip r:embed="rId3">
            <a:alphaModFix/>
          </a:blip>
          <a:srcRect b="0" l="308" r="307" t="0"/>
          <a:stretch/>
        </p:blipFill>
        <p:spPr>
          <a:xfrm>
            <a:off x="4082132" y="1123400"/>
            <a:ext cx="5061867" cy="2511775"/>
          </a:xfrm>
          <a:prstGeom prst="rect">
            <a:avLst/>
          </a:prstGeom>
          <a:noFill/>
          <a:ln>
            <a:noFill/>
          </a:ln>
        </p:spPr>
      </p:pic>
      <p:sp>
        <p:nvSpPr>
          <p:cNvPr id="317" name="Google Shape;317;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318" name="Google Shape;318;p7"/>
          <p:cNvPicPr preferRelativeResize="0"/>
          <p:nvPr/>
        </p:nvPicPr>
        <p:blipFill rotWithShape="1">
          <a:blip r:embed="rId4">
            <a:alphaModFix/>
          </a:blip>
          <a:srcRect b="0" l="1018" r="1027" t="0"/>
          <a:stretch/>
        </p:blipFill>
        <p:spPr>
          <a:xfrm>
            <a:off x="0" y="1166438"/>
            <a:ext cx="4233113" cy="2525300"/>
          </a:xfrm>
          <a:prstGeom prst="rect">
            <a:avLst/>
          </a:prstGeom>
          <a:noFill/>
          <a:ln>
            <a:noFill/>
          </a:ln>
        </p:spPr>
      </p:pic>
      <p:sp>
        <p:nvSpPr>
          <p:cNvPr id="319" name="Google Shape;319;p7"/>
          <p:cNvSpPr/>
          <p:nvPr/>
        </p:nvSpPr>
        <p:spPr>
          <a:xfrm>
            <a:off x="1313199" y="4062650"/>
            <a:ext cx="7368300" cy="593400"/>
          </a:xfrm>
          <a:prstGeom prst="roundRect">
            <a:avLst>
              <a:gd fmla="val 50000" name="adj"/>
            </a:avLst>
          </a:prstGeom>
          <a:solidFill>
            <a:schemeClr val="lt1"/>
          </a:solidFill>
          <a:ln cap="flat" cmpd="sng" w="2857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Arial"/>
                <a:ea typeface="Arial"/>
                <a:cs typeface="Arial"/>
                <a:sym typeface="Arial"/>
              </a:rPr>
              <a:t>Significant growth</a:t>
            </a:r>
            <a:r>
              <a:rPr b="0" i="0" lang="en" sz="1200" u="none" cap="none" strike="noStrike">
                <a:solidFill>
                  <a:srgbClr val="000000"/>
                </a:solidFill>
                <a:latin typeface="Arial"/>
                <a:ea typeface="Arial"/>
                <a:cs typeface="Arial"/>
                <a:sym typeface="Arial"/>
              </a:rPr>
              <a:t> in </a:t>
            </a:r>
            <a:r>
              <a:rPr b="1" i="0" lang="en" sz="1200" u="none" cap="none" strike="noStrike">
                <a:solidFill>
                  <a:srgbClr val="000000"/>
                </a:solidFill>
                <a:latin typeface="Arial"/>
                <a:ea typeface="Arial"/>
                <a:cs typeface="Arial"/>
                <a:sym typeface="Arial"/>
              </a:rPr>
              <a:t>both </a:t>
            </a:r>
            <a:r>
              <a:rPr b="0" i="0" lang="en" sz="1200" u="none" cap="none" strike="noStrike">
                <a:solidFill>
                  <a:srgbClr val="000000"/>
                </a:solidFill>
                <a:latin typeface="Arial"/>
                <a:ea typeface="Arial"/>
                <a:cs typeface="Arial"/>
                <a:sym typeface="Arial"/>
              </a:rPr>
              <a:t>the </a:t>
            </a:r>
            <a:r>
              <a:rPr b="1" i="0" lang="en" sz="1200" u="none" cap="none" strike="noStrike">
                <a:solidFill>
                  <a:srgbClr val="000000"/>
                </a:solidFill>
                <a:latin typeface="Arial"/>
                <a:ea typeface="Arial"/>
                <a:cs typeface="Arial"/>
                <a:sym typeface="Arial"/>
              </a:rPr>
              <a:t>EV Stations</a:t>
            </a:r>
            <a:r>
              <a:rPr b="0" i="0" lang="en" sz="1200" u="none" cap="none" strike="noStrike">
                <a:solidFill>
                  <a:srgbClr val="000000"/>
                </a:solidFill>
                <a:latin typeface="Arial"/>
                <a:ea typeface="Arial"/>
                <a:cs typeface="Arial"/>
                <a:sym typeface="Arial"/>
              </a:rPr>
              <a:t> and </a:t>
            </a:r>
            <a:r>
              <a:rPr b="1" i="0" lang="en" sz="1200" u="none" cap="none" strike="noStrike">
                <a:solidFill>
                  <a:srgbClr val="000000"/>
                </a:solidFill>
                <a:latin typeface="Arial"/>
                <a:ea typeface="Arial"/>
                <a:cs typeface="Arial"/>
                <a:sym typeface="Arial"/>
              </a:rPr>
              <a:t>EV Registrations</a:t>
            </a:r>
            <a:r>
              <a:rPr b="0" i="0" lang="en" sz="1200" u="none" cap="none" strike="noStrike">
                <a:solidFill>
                  <a:srgbClr val="000000"/>
                </a:solidFill>
                <a:latin typeface="Arial"/>
                <a:ea typeface="Arial"/>
                <a:cs typeface="Arial"/>
                <a:sym typeface="Arial"/>
              </a:rPr>
              <a:t> over this 5 year window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200" u="none" cap="none" strike="noStrike">
                <a:solidFill>
                  <a:srgbClr val="000000"/>
                </a:solidFill>
                <a:latin typeface="Arial"/>
                <a:ea typeface="Arial"/>
                <a:cs typeface="Arial"/>
                <a:sym typeface="Arial"/>
              </a:rPr>
              <a:t>It will be interesting to see which individual states are leading the charge in both categories</a:t>
            </a:r>
            <a:endParaRPr b="0" i="0" sz="1200" u="none" cap="none" strike="noStrike">
              <a:solidFill>
                <a:srgbClr val="000000"/>
              </a:solidFill>
              <a:latin typeface="Arial"/>
              <a:ea typeface="Arial"/>
              <a:cs typeface="Arial"/>
              <a:sym typeface="Arial"/>
            </a:endParaRPr>
          </a:p>
        </p:txBody>
      </p:sp>
      <p:sp>
        <p:nvSpPr>
          <p:cNvPr id="320" name="Google Shape;320;p7"/>
          <p:cNvSpPr/>
          <p:nvPr/>
        </p:nvSpPr>
        <p:spPr>
          <a:xfrm>
            <a:off x="462587" y="3928559"/>
            <a:ext cx="818957" cy="818957"/>
          </a:xfrm>
          <a:prstGeom prst="ellipse">
            <a:avLst/>
          </a:prstGeom>
          <a:solidFill>
            <a:schemeClr val="lt1"/>
          </a:solidFill>
          <a:ln cap="flat" cmpd="sng" w="2857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accent1"/>
                </a:solidFill>
                <a:latin typeface="Fira Sans"/>
                <a:ea typeface="Fira Sans"/>
                <a:cs typeface="Fira Sans"/>
                <a:sym typeface="Fira Sans"/>
              </a:rPr>
              <a:t>Insights</a:t>
            </a:r>
            <a:endParaRPr b="1" i="0" sz="1200" u="none" cap="none" strike="noStrike">
              <a:solidFill>
                <a:schemeClr val="accent1"/>
              </a:solidFill>
              <a:latin typeface="Fira Sans"/>
              <a:ea typeface="Fira Sans"/>
              <a:cs typeface="Fira Sans"/>
              <a:sym typeface="Fira Sans"/>
            </a:endParaRPr>
          </a:p>
        </p:txBody>
      </p:sp>
      <p:sp>
        <p:nvSpPr>
          <p:cNvPr id="321" name="Google Shape;321;p7"/>
          <p:cNvSpPr/>
          <p:nvPr/>
        </p:nvSpPr>
        <p:spPr>
          <a:xfrm>
            <a:off x="2511725" y="2518900"/>
            <a:ext cx="671700" cy="462300"/>
          </a:xfrm>
          <a:custGeom>
            <a:rect b="b" l="l" r="r" t="t"/>
            <a:pathLst>
              <a:path extrusionOk="0" h="120000" w="120000">
                <a:moveTo>
                  <a:pt x="0" y="0"/>
                </a:moveTo>
                <a:lnTo>
                  <a:pt x="120000" y="0"/>
                </a:lnTo>
                <a:lnTo>
                  <a:pt x="120000" y="120000"/>
                </a:lnTo>
                <a:lnTo>
                  <a:pt x="0" y="120000"/>
                </a:lnTo>
                <a:close/>
              </a:path>
              <a:path extrusionOk="0" fill="none" h="120000" w="120000">
                <a:moveTo>
                  <a:pt x="0" y="72900"/>
                </a:moveTo>
                <a:lnTo>
                  <a:pt x="-60491" y="-5581"/>
                </a:lnTo>
              </a:path>
            </a:pathLst>
          </a:custGeom>
          <a:noFill/>
          <a:ln cap="flat" cmpd="sng" w="9525">
            <a:solidFill>
              <a:srgbClr val="4A86E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4A86E8"/>
                </a:solidFill>
                <a:latin typeface="Arial"/>
                <a:ea typeface="Arial"/>
                <a:cs typeface="Arial"/>
                <a:sym typeface="Arial"/>
              </a:rPr>
              <a:t>~68% Growth</a:t>
            </a:r>
            <a:endParaRPr b="0" i="0" sz="1100" u="none" cap="none" strike="noStrike">
              <a:solidFill>
                <a:srgbClr val="4A86E8"/>
              </a:solidFill>
              <a:latin typeface="Arial"/>
              <a:ea typeface="Arial"/>
              <a:cs typeface="Arial"/>
              <a:sym typeface="Arial"/>
            </a:endParaRPr>
          </a:p>
        </p:txBody>
      </p:sp>
      <p:sp>
        <p:nvSpPr>
          <p:cNvPr id="322" name="Google Shape;322;p7"/>
          <p:cNvSpPr/>
          <p:nvPr/>
        </p:nvSpPr>
        <p:spPr>
          <a:xfrm>
            <a:off x="5559150" y="1546075"/>
            <a:ext cx="819000" cy="462300"/>
          </a:xfrm>
          <a:prstGeom prst="rect">
            <a:avLst/>
          </a:prstGeom>
          <a:solidFill>
            <a:schemeClr val="lt1"/>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4A86E8"/>
                </a:solidFill>
                <a:latin typeface="Roboto"/>
                <a:ea typeface="Roboto"/>
                <a:cs typeface="Roboto"/>
                <a:sym typeface="Roboto"/>
              </a:rPr>
              <a:t>~5x More </a:t>
            </a:r>
            <a:endParaRPr b="0" i="0" sz="1400" u="none" cap="none" strike="noStrike">
              <a:solidFill>
                <a:srgbClr val="4A86E8"/>
              </a:solidFill>
              <a:latin typeface="Roboto"/>
              <a:ea typeface="Roboto"/>
              <a:cs typeface="Roboto"/>
              <a:sym typeface="Roboto"/>
            </a:endParaRPr>
          </a:p>
        </p:txBody>
      </p:sp>
      <p:sp>
        <p:nvSpPr>
          <p:cNvPr id="323" name="Google Shape;323;p7"/>
          <p:cNvSpPr txBox="1"/>
          <p:nvPr/>
        </p:nvSpPr>
        <p:spPr>
          <a:xfrm>
            <a:off x="4527200" y="3552575"/>
            <a:ext cx="4546800" cy="307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Roboto"/>
                <a:ea typeface="Roboto"/>
                <a:cs typeface="Roboto"/>
                <a:sym typeface="Roboto"/>
              </a:rPr>
              <a:t>*Only looking at our 12 states for analysis</a:t>
            </a:r>
            <a:endParaRPr b="0" i="0" sz="800" u="none" cap="none" strike="noStrike">
              <a:solidFill>
                <a:srgbClr val="000000"/>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10"/>
          <p:cNvSpPr/>
          <p:nvPr/>
        </p:nvSpPr>
        <p:spPr>
          <a:xfrm>
            <a:off x="-1" y="0"/>
            <a:ext cx="9144000" cy="998908"/>
          </a:xfrm>
          <a:prstGeom prst="rect">
            <a:avLst/>
          </a:prstGeom>
          <a:solidFill>
            <a:srgbClr val="029BD8">
              <a:alpha val="80000"/>
            </a:srgbClr>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29" name="Google Shape;329;p10"/>
          <p:cNvSpPr/>
          <p:nvPr/>
        </p:nvSpPr>
        <p:spPr>
          <a:xfrm>
            <a:off x="-3" y="998908"/>
            <a:ext cx="9144000" cy="157013"/>
          </a:xfrm>
          <a:prstGeom prst="rect">
            <a:avLst/>
          </a:prstGeom>
          <a:solidFill>
            <a:srgbClr val="F39C1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30" name="Google Shape;330;p10"/>
          <p:cNvSpPr/>
          <p:nvPr/>
        </p:nvSpPr>
        <p:spPr>
          <a:xfrm>
            <a:off x="743501" y="4624380"/>
            <a:ext cx="4838941" cy="450439"/>
          </a:xfrm>
          <a:prstGeom prst="roundRect">
            <a:avLst>
              <a:gd fmla="val 50000" name="adj"/>
            </a:avLst>
          </a:prstGeom>
          <a:solidFill>
            <a:schemeClr val="lt1"/>
          </a:solidFill>
          <a:ln cap="flat" cmpd="sng" w="2857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331" name="Google Shape;331;p10"/>
          <p:cNvSpPr txBox="1"/>
          <p:nvPr/>
        </p:nvSpPr>
        <p:spPr>
          <a:xfrm>
            <a:off x="743501" y="4645219"/>
            <a:ext cx="20403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accent1"/>
                </a:solidFill>
                <a:latin typeface="Fira Sans"/>
                <a:ea typeface="Fira Sans"/>
                <a:cs typeface="Fira Sans"/>
                <a:sym typeface="Fira Sans"/>
              </a:rPr>
              <a:t>Varied Growth Rates</a:t>
            </a:r>
            <a:endParaRPr b="1" i="0" sz="1400" u="none" cap="none" strike="noStrike">
              <a:solidFill>
                <a:schemeClr val="accent1"/>
              </a:solidFill>
              <a:latin typeface="Fira Sans"/>
              <a:ea typeface="Fira Sans"/>
              <a:cs typeface="Fira Sans"/>
              <a:sym typeface="Fira Sans"/>
            </a:endParaRPr>
          </a:p>
        </p:txBody>
      </p:sp>
      <p:sp>
        <p:nvSpPr>
          <p:cNvPr id="332" name="Google Shape;332;p10"/>
          <p:cNvSpPr/>
          <p:nvPr/>
        </p:nvSpPr>
        <p:spPr>
          <a:xfrm>
            <a:off x="221538" y="4624387"/>
            <a:ext cx="471300" cy="471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0"/>
          <p:cNvSpPr/>
          <p:nvPr/>
        </p:nvSpPr>
        <p:spPr>
          <a:xfrm>
            <a:off x="253051" y="4655875"/>
            <a:ext cx="408300" cy="408300"/>
          </a:xfrm>
          <a:prstGeom prst="ellipse">
            <a:avLst/>
          </a:prstGeom>
          <a:solidFill>
            <a:schemeClr val="lt1"/>
          </a:solid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700" u="none" cap="none" strike="noStrike">
                <a:solidFill>
                  <a:schemeClr val="dk1"/>
                </a:solidFill>
                <a:latin typeface="Fira Sans"/>
                <a:ea typeface="Fira Sans"/>
                <a:cs typeface="Fira Sans"/>
                <a:sym typeface="Fira Sans"/>
              </a:rPr>
              <a:t>01</a:t>
            </a:r>
            <a:endParaRPr b="1" i="0" sz="1400" u="none" cap="none" strike="noStrike">
              <a:solidFill>
                <a:schemeClr val="dk1"/>
              </a:solidFill>
              <a:latin typeface="Fira Sans"/>
              <a:ea typeface="Fira Sans"/>
              <a:cs typeface="Fira Sans"/>
              <a:sym typeface="Fira Sans"/>
            </a:endParaRPr>
          </a:p>
        </p:txBody>
      </p:sp>
      <p:sp>
        <p:nvSpPr>
          <p:cNvPr id="334" name="Google Shape;334;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335" name="Google Shape;335;p10"/>
          <p:cNvSpPr txBox="1"/>
          <p:nvPr/>
        </p:nvSpPr>
        <p:spPr>
          <a:xfrm>
            <a:off x="91350" y="103797"/>
            <a:ext cx="82437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Arial"/>
                <a:ea typeface="Arial"/>
                <a:cs typeface="Arial"/>
                <a:sym typeface="Arial"/>
              </a:rPr>
              <a:t>Q3: How can we more clearly see the growth of each state over time?</a:t>
            </a:r>
            <a:endParaRPr b="1" i="0" sz="2400" u="none" cap="none" strike="noStrike">
              <a:solidFill>
                <a:schemeClr val="lt1"/>
              </a:solidFill>
              <a:latin typeface="Arial"/>
              <a:ea typeface="Arial"/>
              <a:cs typeface="Arial"/>
              <a:sym typeface="Arial"/>
            </a:endParaRPr>
          </a:p>
        </p:txBody>
      </p:sp>
      <p:pic>
        <p:nvPicPr>
          <p:cNvPr id="336" name="Google Shape;336;p10"/>
          <p:cNvPicPr preferRelativeResize="0"/>
          <p:nvPr/>
        </p:nvPicPr>
        <p:blipFill rotWithShape="1">
          <a:blip r:embed="rId3">
            <a:alphaModFix/>
          </a:blip>
          <a:srcRect b="0" l="0" r="0" t="0"/>
          <a:stretch/>
        </p:blipFill>
        <p:spPr>
          <a:xfrm>
            <a:off x="91350" y="1333152"/>
            <a:ext cx="4921853" cy="3227124"/>
          </a:xfrm>
          <a:prstGeom prst="rect">
            <a:avLst/>
          </a:prstGeom>
          <a:noFill/>
          <a:ln>
            <a:noFill/>
          </a:ln>
        </p:spPr>
      </p:pic>
      <p:pic>
        <p:nvPicPr>
          <p:cNvPr id="337" name="Google Shape;337;p10"/>
          <p:cNvPicPr preferRelativeResize="0"/>
          <p:nvPr/>
        </p:nvPicPr>
        <p:blipFill rotWithShape="1">
          <a:blip r:embed="rId4">
            <a:alphaModFix/>
          </a:blip>
          <a:srcRect b="0" l="0" r="0" t="0"/>
          <a:stretch/>
        </p:blipFill>
        <p:spPr>
          <a:xfrm>
            <a:off x="5848895" y="1176139"/>
            <a:ext cx="2265735" cy="1856326"/>
          </a:xfrm>
          <a:prstGeom prst="rect">
            <a:avLst/>
          </a:prstGeom>
          <a:noFill/>
          <a:ln>
            <a:noFill/>
          </a:ln>
        </p:spPr>
      </p:pic>
      <p:pic>
        <p:nvPicPr>
          <p:cNvPr id="338" name="Google Shape;338;p10"/>
          <p:cNvPicPr preferRelativeResize="0"/>
          <p:nvPr/>
        </p:nvPicPr>
        <p:blipFill rotWithShape="1">
          <a:blip r:embed="rId5">
            <a:alphaModFix/>
          </a:blip>
          <a:srcRect b="0" l="0" r="0" t="0"/>
          <a:stretch/>
        </p:blipFill>
        <p:spPr>
          <a:xfrm>
            <a:off x="5889023" y="3265145"/>
            <a:ext cx="2192420" cy="1731283"/>
          </a:xfrm>
          <a:prstGeom prst="rect">
            <a:avLst/>
          </a:prstGeom>
          <a:noFill/>
          <a:ln>
            <a:noFill/>
          </a:ln>
        </p:spPr>
      </p:pic>
      <p:sp>
        <p:nvSpPr>
          <p:cNvPr id="339" name="Google Shape;339;p10"/>
          <p:cNvSpPr txBox="1"/>
          <p:nvPr/>
        </p:nvSpPr>
        <p:spPr>
          <a:xfrm>
            <a:off x="2590117" y="4592575"/>
            <a:ext cx="3083700" cy="534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Roboto"/>
                <a:ea typeface="Roboto"/>
                <a:cs typeface="Roboto"/>
                <a:sym typeface="Roboto"/>
              </a:rPr>
              <a:t>Range from slow to exponential growth</a:t>
            </a:r>
            <a:endParaRPr b="0" i="0" sz="1200" u="none" cap="none" strike="noStrike">
              <a:solidFill>
                <a:srgbClr val="000000"/>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2d45a86394f_3_35"/>
          <p:cNvSpPr/>
          <p:nvPr/>
        </p:nvSpPr>
        <p:spPr>
          <a:xfrm>
            <a:off x="-1" y="0"/>
            <a:ext cx="9144000" cy="998908"/>
          </a:xfrm>
          <a:prstGeom prst="rect">
            <a:avLst/>
          </a:prstGeom>
          <a:solidFill>
            <a:srgbClr val="029BD8">
              <a:alpha val="80000"/>
            </a:srgbClr>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45" name="Google Shape;345;g2d45a86394f_3_35"/>
          <p:cNvSpPr/>
          <p:nvPr/>
        </p:nvSpPr>
        <p:spPr>
          <a:xfrm>
            <a:off x="-3" y="998908"/>
            <a:ext cx="9144000" cy="157013"/>
          </a:xfrm>
          <a:prstGeom prst="rect">
            <a:avLst/>
          </a:prstGeom>
          <a:solidFill>
            <a:srgbClr val="F39C1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46" name="Google Shape;346;g2d45a86394f_3_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sz="1200">
                <a:solidFill>
                  <a:srgbClr val="000000"/>
                </a:solidFill>
                <a:latin typeface="Roboto"/>
                <a:ea typeface="Roboto"/>
                <a:cs typeface="Roboto"/>
                <a:sym typeface="Roboto"/>
              </a:rPr>
              <a:t>‹#›</a:t>
            </a:fld>
            <a:endParaRPr sz="1200">
              <a:solidFill>
                <a:srgbClr val="000000"/>
              </a:solidFill>
              <a:latin typeface="Roboto"/>
              <a:ea typeface="Roboto"/>
              <a:cs typeface="Roboto"/>
              <a:sym typeface="Roboto"/>
            </a:endParaRPr>
          </a:p>
        </p:txBody>
      </p:sp>
      <p:sp>
        <p:nvSpPr>
          <p:cNvPr id="347" name="Google Shape;347;g2d45a86394f_3_35"/>
          <p:cNvSpPr txBox="1"/>
          <p:nvPr/>
        </p:nvSpPr>
        <p:spPr>
          <a:xfrm>
            <a:off x="91345" y="80020"/>
            <a:ext cx="82437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Arial"/>
                <a:ea typeface="Arial"/>
                <a:cs typeface="Arial"/>
                <a:sym typeface="Arial"/>
              </a:rPr>
              <a:t>Q4: How can we categorize states according to the number of registered cars and electric stations?</a:t>
            </a:r>
            <a:endParaRPr b="1" i="0" sz="2400" u="none" cap="none" strike="noStrike">
              <a:solidFill>
                <a:schemeClr val="lt1"/>
              </a:solidFill>
              <a:latin typeface="Arial"/>
              <a:ea typeface="Arial"/>
              <a:cs typeface="Arial"/>
              <a:sym typeface="Arial"/>
            </a:endParaRPr>
          </a:p>
        </p:txBody>
      </p:sp>
      <p:pic>
        <p:nvPicPr>
          <p:cNvPr id="348" name="Google Shape;348;g2d45a86394f_3_35"/>
          <p:cNvPicPr preferRelativeResize="0"/>
          <p:nvPr/>
        </p:nvPicPr>
        <p:blipFill rotWithShape="1">
          <a:blip r:embed="rId3">
            <a:alphaModFix/>
          </a:blip>
          <a:srcRect b="0" l="0" r="0" t="0"/>
          <a:stretch/>
        </p:blipFill>
        <p:spPr>
          <a:xfrm>
            <a:off x="0" y="1176139"/>
            <a:ext cx="5818094" cy="3250170"/>
          </a:xfrm>
          <a:prstGeom prst="rect">
            <a:avLst/>
          </a:prstGeom>
          <a:noFill/>
          <a:ln>
            <a:noFill/>
          </a:ln>
        </p:spPr>
      </p:pic>
      <p:sp>
        <p:nvSpPr>
          <p:cNvPr id="349" name="Google Shape;349;g2d45a86394f_3_35"/>
          <p:cNvSpPr txBox="1"/>
          <p:nvPr/>
        </p:nvSpPr>
        <p:spPr>
          <a:xfrm>
            <a:off x="7182400" y="1653475"/>
            <a:ext cx="19617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accent1"/>
                </a:solidFill>
                <a:latin typeface="Fira Sans"/>
                <a:ea typeface="Fira Sans"/>
                <a:cs typeface="Fira Sans"/>
                <a:sym typeface="Fira Sans"/>
              </a:rPr>
              <a:t>Top Right Quadrant</a:t>
            </a:r>
            <a:endParaRPr b="1" i="0" sz="1400" u="none" cap="none" strike="noStrike">
              <a:solidFill>
                <a:schemeClr val="accent1"/>
              </a:solidFill>
              <a:latin typeface="Fira Sans"/>
              <a:ea typeface="Fira Sans"/>
              <a:cs typeface="Fira Sans"/>
              <a:sym typeface="Fira Sans"/>
            </a:endParaRPr>
          </a:p>
        </p:txBody>
      </p:sp>
      <p:sp>
        <p:nvSpPr>
          <p:cNvPr id="350" name="Google Shape;350;g2d45a86394f_3_35"/>
          <p:cNvSpPr/>
          <p:nvPr/>
        </p:nvSpPr>
        <p:spPr>
          <a:xfrm>
            <a:off x="6691951" y="1664125"/>
            <a:ext cx="408300" cy="408300"/>
          </a:xfrm>
          <a:prstGeom prst="ellipse">
            <a:avLst/>
          </a:prstGeom>
          <a:solidFill>
            <a:schemeClr val="lt1"/>
          </a:solid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700" u="none" cap="none" strike="noStrike">
                <a:solidFill>
                  <a:schemeClr val="dk1"/>
                </a:solidFill>
                <a:latin typeface="Fira Sans"/>
                <a:ea typeface="Fira Sans"/>
                <a:cs typeface="Fira Sans"/>
                <a:sym typeface="Fira Sans"/>
              </a:rPr>
              <a:t>01</a:t>
            </a:r>
            <a:endParaRPr b="1" i="0" sz="1400" u="none" cap="none" strike="noStrike">
              <a:solidFill>
                <a:schemeClr val="dk1"/>
              </a:solidFill>
              <a:latin typeface="Fira Sans"/>
              <a:ea typeface="Fira Sans"/>
              <a:cs typeface="Fira Sans"/>
              <a:sym typeface="Fira Sans"/>
            </a:endParaRPr>
          </a:p>
        </p:txBody>
      </p:sp>
      <p:sp>
        <p:nvSpPr>
          <p:cNvPr id="351" name="Google Shape;351;g2d45a86394f_3_35"/>
          <p:cNvSpPr txBox="1"/>
          <p:nvPr/>
        </p:nvSpPr>
        <p:spPr>
          <a:xfrm>
            <a:off x="7131738" y="2072425"/>
            <a:ext cx="2012111" cy="534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Roboto"/>
                <a:ea typeface="Roboto"/>
                <a:cs typeface="Roboto"/>
                <a:sym typeface="Roboto"/>
              </a:rPr>
              <a:t>Key area showing states with high EV growth</a:t>
            </a:r>
            <a:endParaRPr b="1" i="0" sz="1200" u="none" cap="none" strike="noStrike">
              <a:solidFill>
                <a:srgbClr val="000000"/>
              </a:solidFill>
              <a:latin typeface="Roboto"/>
              <a:ea typeface="Roboto"/>
              <a:cs typeface="Roboto"/>
              <a:sym typeface="Roboto"/>
            </a:endParaRPr>
          </a:p>
        </p:txBody>
      </p:sp>
      <p:sp>
        <p:nvSpPr>
          <p:cNvPr id="352" name="Google Shape;352;g2d45a86394f_3_35"/>
          <p:cNvSpPr/>
          <p:nvPr/>
        </p:nvSpPr>
        <p:spPr>
          <a:xfrm>
            <a:off x="6660438" y="1632637"/>
            <a:ext cx="471300" cy="471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g2d45a86394f_3_35"/>
          <p:cNvSpPr/>
          <p:nvPr/>
        </p:nvSpPr>
        <p:spPr>
          <a:xfrm>
            <a:off x="6691951" y="1664125"/>
            <a:ext cx="408300" cy="408300"/>
          </a:xfrm>
          <a:prstGeom prst="ellipse">
            <a:avLst/>
          </a:prstGeom>
          <a:solidFill>
            <a:schemeClr val="lt1"/>
          </a:solid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700" u="none" cap="none" strike="noStrike">
                <a:solidFill>
                  <a:schemeClr val="dk1"/>
                </a:solidFill>
                <a:latin typeface="Fira Sans"/>
                <a:ea typeface="Fira Sans"/>
                <a:cs typeface="Fira Sans"/>
                <a:sym typeface="Fira Sans"/>
              </a:rPr>
              <a:t>01</a:t>
            </a:r>
            <a:endParaRPr b="1" i="0" sz="1400" u="none" cap="none" strike="noStrike">
              <a:solidFill>
                <a:schemeClr val="dk1"/>
              </a:solidFill>
              <a:latin typeface="Fira Sans"/>
              <a:ea typeface="Fira Sans"/>
              <a:cs typeface="Fira Sans"/>
              <a:sym typeface="Fira Sans"/>
            </a:endParaRPr>
          </a:p>
        </p:txBody>
      </p:sp>
      <p:sp>
        <p:nvSpPr>
          <p:cNvPr id="354" name="Google Shape;354;g2d45a86394f_3_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355" name="Google Shape;355;g2d45a86394f_3_35"/>
          <p:cNvSpPr/>
          <p:nvPr/>
        </p:nvSpPr>
        <p:spPr>
          <a:xfrm>
            <a:off x="702832" y="4443648"/>
            <a:ext cx="7826100" cy="593400"/>
          </a:xfrm>
          <a:prstGeom prst="roundRect">
            <a:avLst>
              <a:gd fmla="val 50000" name="adj"/>
            </a:avLst>
          </a:prstGeom>
          <a:solidFill>
            <a:schemeClr val="lt1"/>
          </a:solidFill>
          <a:ln cap="flat" cmpd="sng" w="2857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457200" lvl="0" marL="0" marR="0" rtl="0" algn="just">
              <a:lnSpc>
                <a:spcPct val="100000"/>
              </a:lnSpc>
              <a:spcBef>
                <a:spcPts val="0"/>
              </a:spcBef>
              <a:spcAft>
                <a:spcPts val="0"/>
              </a:spcAft>
              <a:buClr>
                <a:schemeClr val="dk1"/>
              </a:buClr>
              <a:buSzPts val="1100"/>
              <a:buFont typeface="Arial"/>
              <a:buNone/>
            </a:pPr>
            <a:r>
              <a:rPr b="1" i="0" lang="en" sz="1200" u="none" cap="none" strike="noStrike">
                <a:solidFill>
                  <a:srgbClr val="000000"/>
                </a:solidFill>
                <a:latin typeface="Roboto"/>
                <a:ea typeface="Roboto"/>
                <a:cs typeface="Roboto"/>
                <a:sym typeface="Roboto"/>
              </a:rPr>
              <a:t>New York</a:t>
            </a:r>
            <a:r>
              <a:rPr b="0" i="0" lang="en" sz="1200" u="none" cap="none" strike="noStrike">
                <a:solidFill>
                  <a:srgbClr val="000000"/>
                </a:solidFill>
                <a:latin typeface="Roboto"/>
                <a:ea typeface="Roboto"/>
                <a:cs typeface="Roboto"/>
                <a:sym typeface="Roboto"/>
              </a:rPr>
              <a:t> and </a:t>
            </a:r>
            <a:r>
              <a:rPr b="1" i="0" lang="en" sz="1200" u="none" cap="none" strike="noStrike">
                <a:solidFill>
                  <a:srgbClr val="000000"/>
                </a:solidFill>
                <a:latin typeface="Roboto"/>
                <a:ea typeface="Roboto"/>
                <a:cs typeface="Roboto"/>
                <a:sym typeface="Roboto"/>
              </a:rPr>
              <a:t>Texas</a:t>
            </a:r>
            <a:r>
              <a:rPr b="0" i="0" lang="en" sz="1200" u="none" cap="none" strike="noStrike">
                <a:solidFill>
                  <a:srgbClr val="000000"/>
                </a:solidFill>
                <a:latin typeface="Roboto"/>
                <a:ea typeface="Roboto"/>
                <a:cs typeface="Roboto"/>
                <a:sym typeface="Roboto"/>
              </a:rPr>
              <a:t> are the leading states in terms of EV Registrations and Stations</a:t>
            </a:r>
            <a:endParaRPr b="0" i="0" sz="1200" u="none" cap="none" strike="noStrike">
              <a:solidFill>
                <a:srgbClr val="000000"/>
              </a:solidFill>
              <a:latin typeface="Roboto"/>
              <a:ea typeface="Roboto"/>
              <a:cs typeface="Roboto"/>
              <a:sym typeface="Roboto"/>
            </a:endParaRPr>
          </a:p>
        </p:txBody>
      </p:sp>
      <p:sp>
        <p:nvSpPr>
          <p:cNvPr id="356" name="Google Shape;356;g2d45a86394f_3_35"/>
          <p:cNvSpPr/>
          <p:nvPr/>
        </p:nvSpPr>
        <p:spPr>
          <a:xfrm>
            <a:off x="310187" y="4233359"/>
            <a:ext cx="819000" cy="819000"/>
          </a:xfrm>
          <a:prstGeom prst="ellipse">
            <a:avLst/>
          </a:prstGeom>
          <a:solidFill>
            <a:schemeClr val="lt1"/>
          </a:solidFill>
          <a:ln cap="flat" cmpd="sng" w="2857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accent1"/>
                </a:solidFill>
                <a:latin typeface="Fira Sans"/>
                <a:ea typeface="Fira Sans"/>
                <a:cs typeface="Fira Sans"/>
                <a:sym typeface="Fira Sans"/>
              </a:rPr>
              <a:t>Insights</a:t>
            </a:r>
            <a:endParaRPr b="1" i="0" sz="1200" u="none" cap="none" strike="noStrike">
              <a:solidFill>
                <a:schemeClr val="accent1"/>
              </a:solidFill>
              <a:latin typeface="Fira Sans"/>
              <a:ea typeface="Fira Sans"/>
              <a:cs typeface="Fira Sans"/>
              <a:sym typeface="Fira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pic>
        <p:nvPicPr>
          <p:cNvPr id="361" name="Google Shape;361;g2d45a86394f_3_4"/>
          <p:cNvPicPr preferRelativeResize="0"/>
          <p:nvPr/>
        </p:nvPicPr>
        <p:blipFill rotWithShape="1">
          <a:blip r:embed="rId3">
            <a:alphaModFix/>
          </a:blip>
          <a:srcRect b="0" l="0" r="0" t="0"/>
          <a:stretch/>
        </p:blipFill>
        <p:spPr>
          <a:xfrm>
            <a:off x="0" y="1031965"/>
            <a:ext cx="6382871" cy="3382165"/>
          </a:xfrm>
          <a:prstGeom prst="rect">
            <a:avLst/>
          </a:prstGeom>
          <a:noFill/>
          <a:ln>
            <a:noFill/>
          </a:ln>
        </p:spPr>
      </p:pic>
      <p:sp>
        <p:nvSpPr>
          <p:cNvPr id="362" name="Google Shape;362;g2d45a86394f_3_4"/>
          <p:cNvSpPr/>
          <p:nvPr/>
        </p:nvSpPr>
        <p:spPr>
          <a:xfrm>
            <a:off x="-1" y="0"/>
            <a:ext cx="9144000" cy="998908"/>
          </a:xfrm>
          <a:prstGeom prst="rect">
            <a:avLst/>
          </a:prstGeom>
          <a:solidFill>
            <a:srgbClr val="029BD8">
              <a:alpha val="80000"/>
            </a:srgbClr>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63" name="Google Shape;363;g2d45a86394f_3_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364" name="Google Shape;364;g2d45a86394f_3_4"/>
          <p:cNvSpPr txBox="1"/>
          <p:nvPr/>
        </p:nvSpPr>
        <p:spPr>
          <a:xfrm>
            <a:off x="91345" y="-9323"/>
            <a:ext cx="82437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Arial"/>
                <a:ea typeface="Arial"/>
                <a:cs typeface="Arial"/>
                <a:sym typeface="Arial"/>
              </a:rPr>
              <a:t>Q5:How can we categorize states according to the number of registered cars and electric stations?</a:t>
            </a:r>
            <a:endParaRPr b="1" i="0" sz="2400" u="none" cap="none" strike="noStrike">
              <a:solidFill>
                <a:schemeClr val="lt1"/>
              </a:solidFill>
              <a:latin typeface="Arial"/>
              <a:ea typeface="Arial"/>
              <a:cs typeface="Arial"/>
              <a:sym typeface="Arial"/>
            </a:endParaRPr>
          </a:p>
        </p:txBody>
      </p:sp>
      <p:sp>
        <p:nvSpPr>
          <p:cNvPr id="365" name="Google Shape;365;g2d45a86394f_3_4"/>
          <p:cNvSpPr txBox="1"/>
          <p:nvPr/>
        </p:nvSpPr>
        <p:spPr>
          <a:xfrm>
            <a:off x="7182400" y="1653475"/>
            <a:ext cx="19617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Arial"/>
              <a:buNone/>
            </a:pPr>
            <a:r>
              <a:rPr b="1" i="0" lang="en" sz="1400" u="none" cap="none" strike="noStrike">
                <a:solidFill>
                  <a:schemeClr val="accent4"/>
                </a:solidFill>
                <a:latin typeface="Fira Sans"/>
                <a:ea typeface="Fira Sans"/>
                <a:cs typeface="Fira Sans"/>
                <a:sym typeface="Fira Sans"/>
              </a:rPr>
              <a:t>EV/Stations Ratio</a:t>
            </a:r>
            <a:endParaRPr b="1" i="0" sz="1400" u="none" cap="none" strike="noStrike">
              <a:solidFill>
                <a:schemeClr val="accent4"/>
              </a:solidFill>
              <a:latin typeface="Fira Sans"/>
              <a:ea typeface="Fira Sans"/>
              <a:cs typeface="Fira Sans"/>
              <a:sym typeface="Fira Sans"/>
            </a:endParaRPr>
          </a:p>
        </p:txBody>
      </p:sp>
      <p:sp>
        <p:nvSpPr>
          <p:cNvPr id="366" name="Google Shape;366;g2d45a86394f_3_4"/>
          <p:cNvSpPr/>
          <p:nvPr/>
        </p:nvSpPr>
        <p:spPr>
          <a:xfrm>
            <a:off x="6691951" y="1664125"/>
            <a:ext cx="408300" cy="408300"/>
          </a:xfrm>
          <a:prstGeom prst="ellipse">
            <a:avLst/>
          </a:prstGeom>
          <a:solidFill>
            <a:schemeClr val="lt1"/>
          </a:solid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700" u="none" cap="none" strike="noStrike">
                <a:solidFill>
                  <a:schemeClr val="dk1"/>
                </a:solidFill>
                <a:latin typeface="Fira Sans"/>
                <a:ea typeface="Fira Sans"/>
                <a:cs typeface="Fira Sans"/>
                <a:sym typeface="Fira Sans"/>
              </a:rPr>
              <a:t>01</a:t>
            </a:r>
            <a:endParaRPr b="1" i="0" sz="1400" u="none" cap="none" strike="noStrike">
              <a:solidFill>
                <a:schemeClr val="dk1"/>
              </a:solidFill>
              <a:latin typeface="Fira Sans"/>
              <a:ea typeface="Fira Sans"/>
              <a:cs typeface="Fira Sans"/>
              <a:sym typeface="Fira Sans"/>
            </a:endParaRPr>
          </a:p>
        </p:txBody>
      </p:sp>
      <p:sp>
        <p:nvSpPr>
          <p:cNvPr id="367" name="Google Shape;367;g2d45a86394f_3_4"/>
          <p:cNvSpPr txBox="1"/>
          <p:nvPr/>
        </p:nvSpPr>
        <p:spPr>
          <a:xfrm>
            <a:off x="7069667" y="2174501"/>
            <a:ext cx="2012112" cy="773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rial"/>
              <a:buNone/>
            </a:pPr>
            <a:r>
              <a:rPr b="0" i="0" lang="en" sz="1200" u="none" cap="none" strike="noStrike">
                <a:solidFill>
                  <a:schemeClr val="dk1"/>
                </a:solidFill>
                <a:latin typeface="Roboto"/>
                <a:ea typeface="Roboto"/>
                <a:cs typeface="Roboto"/>
                <a:sym typeface="Roboto"/>
              </a:rPr>
              <a:t>A higher ratio indicates higher disparity between the number of cars and the necessary infrastructure to support them</a:t>
            </a:r>
            <a:endParaRPr b="0" i="0" sz="1200" u="none" cap="none" strike="noStrike">
              <a:solidFill>
                <a:srgbClr val="000000"/>
              </a:solidFill>
              <a:latin typeface="Roboto"/>
              <a:ea typeface="Roboto"/>
              <a:cs typeface="Roboto"/>
              <a:sym typeface="Roboto"/>
            </a:endParaRPr>
          </a:p>
        </p:txBody>
      </p:sp>
      <p:sp>
        <p:nvSpPr>
          <p:cNvPr id="368" name="Google Shape;368;g2d45a86394f_3_4"/>
          <p:cNvSpPr/>
          <p:nvPr/>
        </p:nvSpPr>
        <p:spPr>
          <a:xfrm>
            <a:off x="6660438" y="1632637"/>
            <a:ext cx="471300" cy="4713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g2d45a86394f_3_4"/>
          <p:cNvSpPr/>
          <p:nvPr/>
        </p:nvSpPr>
        <p:spPr>
          <a:xfrm>
            <a:off x="6691951" y="1664125"/>
            <a:ext cx="408300" cy="408300"/>
          </a:xfrm>
          <a:prstGeom prst="ellipse">
            <a:avLst/>
          </a:prstGeom>
          <a:solidFill>
            <a:schemeClr val="lt1"/>
          </a:solid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700" u="none" cap="none" strike="noStrike">
                <a:solidFill>
                  <a:schemeClr val="dk1"/>
                </a:solidFill>
                <a:latin typeface="Fira Sans"/>
                <a:ea typeface="Fira Sans"/>
                <a:cs typeface="Fira Sans"/>
                <a:sym typeface="Fira Sans"/>
              </a:rPr>
              <a:t>02</a:t>
            </a:r>
            <a:endParaRPr b="1" i="0" sz="1400" u="none" cap="none" strike="noStrike">
              <a:solidFill>
                <a:schemeClr val="dk1"/>
              </a:solidFill>
              <a:latin typeface="Fira Sans"/>
              <a:ea typeface="Fira Sans"/>
              <a:cs typeface="Fira Sans"/>
              <a:sym typeface="Fira Sans"/>
            </a:endParaRPr>
          </a:p>
        </p:txBody>
      </p:sp>
      <p:sp>
        <p:nvSpPr>
          <p:cNvPr id="370" name="Google Shape;370;g2d45a86394f_3_4"/>
          <p:cNvSpPr/>
          <p:nvPr/>
        </p:nvSpPr>
        <p:spPr>
          <a:xfrm>
            <a:off x="702832" y="4443648"/>
            <a:ext cx="7826100" cy="593400"/>
          </a:xfrm>
          <a:prstGeom prst="roundRect">
            <a:avLst>
              <a:gd fmla="val 50000" name="adj"/>
            </a:avLst>
          </a:prstGeom>
          <a:solidFill>
            <a:schemeClr val="lt1"/>
          </a:solidFill>
          <a:ln cap="flat" cmpd="sng" w="2857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457200" lvl="0" marL="0" marR="0" rtl="0" algn="just">
              <a:lnSpc>
                <a:spcPct val="100000"/>
              </a:lnSpc>
              <a:spcBef>
                <a:spcPts val="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New Jersey</a:t>
            </a:r>
            <a:r>
              <a:rPr b="0" i="0" lang="en" sz="1200" u="none" cap="none" strike="noStrike">
                <a:solidFill>
                  <a:schemeClr val="dk1"/>
                </a:solidFill>
                <a:latin typeface="Roboto"/>
                <a:ea typeface="Roboto"/>
                <a:cs typeface="Roboto"/>
                <a:sym typeface="Roboto"/>
              </a:rPr>
              <a:t> (bottom right) needs to improve its infrastructure</a:t>
            </a:r>
            <a:endParaRPr b="0" i="0" sz="1200" u="none" cap="none" strike="noStrike">
              <a:solidFill>
                <a:schemeClr val="dk1"/>
              </a:solidFill>
              <a:latin typeface="Roboto"/>
              <a:ea typeface="Roboto"/>
              <a:cs typeface="Roboto"/>
              <a:sym typeface="Roboto"/>
            </a:endParaRPr>
          </a:p>
          <a:p>
            <a:pPr indent="457200" lvl="0" marL="0" marR="0" rtl="0" algn="just">
              <a:lnSpc>
                <a:spcPct val="100000"/>
              </a:lnSpc>
              <a:spcBef>
                <a:spcPts val="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Maine</a:t>
            </a:r>
            <a:r>
              <a:rPr b="0" i="0" lang="en" sz="1200" u="none" cap="none" strike="noStrike">
                <a:solidFill>
                  <a:schemeClr val="dk1"/>
                </a:solidFill>
                <a:latin typeface="Roboto"/>
                <a:ea typeface="Roboto"/>
                <a:cs typeface="Roboto"/>
                <a:sym typeface="Roboto"/>
              </a:rPr>
              <a:t>, </a:t>
            </a:r>
            <a:r>
              <a:rPr b="1" i="0" lang="en" sz="1200" u="none" cap="none" strike="noStrike">
                <a:solidFill>
                  <a:schemeClr val="dk1"/>
                </a:solidFill>
                <a:latin typeface="Roboto"/>
                <a:ea typeface="Roboto"/>
                <a:cs typeface="Roboto"/>
                <a:sym typeface="Roboto"/>
              </a:rPr>
              <a:t>Montana</a:t>
            </a:r>
            <a:r>
              <a:rPr b="0" i="0" lang="en" sz="1200" u="none" cap="none" strike="noStrike">
                <a:solidFill>
                  <a:schemeClr val="dk1"/>
                </a:solidFill>
                <a:latin typeface="Roboto"/>
                <a:ea typeface="Roboto"/>
                <a:cs typeface="Roboto"/>
                <a:sym typeface="Roboto"/>
              </a:rPr>
              <a:t>, and </a:t>
            </a:r>
            <a:r>
              <a:rPr b="1" i="0" lang="en" sz="1200" u="none" cap="none" strike="noStrike">
                <a:solidFill>
                  <a:schemeClr val="dk1"/>
                </a:solidFill>
                <a:latin typeface="Roboto"/>
                <a:ea typeface="Roboto"/>
                <a:cs typeface="Roboto"/>
                <a:sym typeface="Roboto"/>
              </a:rPr>
              <a:t>New Mexico </a:t>
            </a:r>
            <a:r>
              <a:rPr b="0" i="0" lang="en" sz="1200" u="none" cap="none" strike="noStrike">
                <a:solidFill>
                  <a:schemeClr val="dk1"/>
                </a:solidFill>
                <a:latin typeface="Roboto"/>
                <a:ea typeface="Roboto"/>
                <a:cs typeface="Roboto"/>
                <a:sym typeface="Roboto"/>
              </a:rPr>
              <a:t>(bottom left corner) have low ratios</a:t>
            </a:r>
            <a:endParaRPr b="0" i="0" sz="1200" u="none" cap="none" strike="noStrike">
              <a:solidFill>
                <a:srgbClr val="000000"/>
              </a:solidFill>
              <a:latin typeface="Roboto"/>
              <a:ea typeface="Roboto"/>
              <a:cs typeface="Roboto"/>
              <a:sym typeface="Roboto"/>
            </a:endParaRPr>
          </a:p>
        </p:txBody>
      </p:sp>
      <p:sp>
        <p:nvSpPr>
          <p:cNvPr id="371" name="Google Shape;371;g2d45a86394f_3_4"/>
          <p:cNvSpPr/>
          <p:nvPr/>
        </p:nvSpPr>
        <p:spPr>
          <a:xfrm>
            <a:off x="310187" y="4233359"/>
            <a:ext cx="819000" cy="819000"/>
          </a:xfrm>
          <a:prstGeom prst="ellipse">
            <a:avLst/>
          </a:prstGeom>
          <a:solidFill>
            <a:schemeClr val="lt1"/>
          </a:solidFill>
          <a:ln cap="flat" cmpd="sng" w="28575">
            <a:solidFill>
              <a:schemeClr val="accent4"/>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accent4"/>
                </a:solidFill>
                <a:latin typeface="Fira Sans"/>
                <a:ea typeface="Fira Sans"/>
                <a:cs typeface="Fira Sans"/>
                <a:sym typeface="Fira Sans"/>
              </a:rPr>
              <a:t>Insights</a:t>
            </a:r>
            <a:endParaRPr b="1" i="0" sz="1200" u="none" cap="none" strike="noStrike">
              <a:solidFill>
                <a:schemeClr val="accent4"/>
              </a:solidFill>
              <a:latin typeface="Fira Sans"/>
              <a:ea typeface="Fira Sans"/>
              <a:cs typeface="Fira Sans"/>
              <a:sym typeface="Fira Sans"/>
            </a:endParaRPr>
          </a:p>
        </p:txBody>
      </p:sp>
      <p:sp>
        <p:nvSpPr>
          <p:cNvPr id="372" name="Google Shape;372;g2d45a86394f_3_4"/>
          <p:cNvSpPr/>
          <p:nvPr/>
        </p:nvSpPr>
        <p:spPr>
          <a:xfrm>
            <a:off x="-2" y="828126"/>
            <a:ext cx="9144000" cy="157013"/>
          </a:xfrm>
          <a:prstGeom prst="rect">
            <a:avLst/>
          </a:prstGeom>
          <a:solidFill>
            <a:srgbClr val="F39C1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16"/>
          <p:cNvSpPr/>
          <p:nvPr/>
        </p:nvSpPr>
        <p:spPr>
          <a:xfrm>
            <a:off x="-1" y="0"/>
            <a:ext cx="9144000" cy="998908"/>
          </a:xfrm>
          <a:prstGeom prst="rect">
            <a:avLst/>
          </a:prstGeom>
          <a:solidFill>
            <a:srgbClr val="029BD8">
              <a:alpha val="80000"/>
            </a:srgbClr>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78" name="Google Shape;37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379" name="Google Shape;379;p16"/>
          <p:cNvSpPr txBox="1"/>
          <p:nvPr/>
        </p:nvSpPr>
        <p:spPr>
          <a:xfrm>
            <a:off x="116700" y="-19775"/>
            <a:ext cx="89106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Arial"/>
                <a:ea typeface="Arial"/>
                <a:cs typeface="Arial"/>
                <a:sym typeface="Arial"/>
              </a:rPr>
              <a:t>Q6:What types of EVs and brands are driving the recent growth in the electric vehicle market?</a:t>
            </a:r>
            <a:endParaRPr b="1" i="0" sz="2400" u="none" cap="none" strike="noStrike">
              <a:solidFill>
                <a:schemeClr val="lt1"/>
              </a:solidFill>
              <a:latin typeface="Arial"/>
              <a:ea typeface="Arial"/>
              <a:cs typeface="Arial"/>
              <a:sym typeface="Arial"/>
            </a:endParaRPr>
          </a:p>
        </p:txBody>
      </p:sp>
      <p:pic>
        <p:nvPicPr>
          <p:cNvPr id="380" name="Google Shape;380;p16"/>
          <p:cNvPicPr preferRelativeResize="0"/>
          <p:nvPr/>
        </p:nvPicPr>
        <p:blipFill rotWithShape="1">
          <a:blip r:embed="rId3">
            <a:alphaModFix/>
          </a:blip>
          <a:srcRect b="0" l="0" r="0" t="0"/>
          <a:stretch/>
        </p:blipFill>
        <p:spPr>
          <a:xfrm>
            <a:off x="0" y="1998050"/>
            <a:ext cx="4712376" cy="2338350"/>
          </a:xfrm>
          <a:prstGeom prst="rect">
            <a:avLst/>
          </a:prstGeom>
          <a:noFill/>
          <a:ln>
            <a:noFill/>
          </a:ln>
        </p:spPr>
      </p:pic>
      <p:pic>
        <p:nvPicPr>
          <p:cNvPr id="381" name="Google Shape;381;p16"/>
          <p:cNvPicPr preferRelativeResize="0"/>
          <p:nvPr/>
        </p:nvPicPr>
        <p:blipFill rotWithShape="1">
          <a:blip r:embed="rId4">
            <a:alphaModFix/>
          </a:blip>
          <a:srcRect b="0" l="0" r="0" t="0"/>
          <a:stretch/>
        </p:blipFill>
        <p:spPr>
          <a:xfrm>
            <a:off x="4634650" y="2081478"/>
            <a:ext cx="4509351" cy="2044022"/>
          </a:xfrm>
          <a:prstGeom prst="rect">
            <a:avLst/>
          </a:prstGeom>
          <a:noFill/>
          <a:ln>
            <a:noFill/>
          </a:ln>
        </p:spPr>
      </p:pic>
      <p:cxnSp>
        <p:nvCxnSpPr>
          <p:cNvPr id="382" name="Google Shape;382;p16"/>
          <p:cNvCxnSpPr/>
          <p:nvPr/>
        </p:nvCxnSpPr>
        <p:spPr>
          <a:xfrm>
            <a:off x="2782300" y="3032950"/>
            <a:ext cx="375900" cy="238200"/>
          </a:xfrm>
          <a:prstGeom prst="straightConnector1">
            <a:avLst/>
          </a:prstGeom>
          <a:noFill/>
          <a:ln cap="flat" cmpd="sng" w="9525">
            <a:solidFill>
              <a:schemeClr val="dk2"/>
            </a:solidFill>
            <a:prstDash val="solid"/>
            <a:round/>
            <a:headEnd len="sm" w="sm" type="none"/>
            <a:tailEnd len="sm" w="sm" type="none"/>
          </a:ln>
        </p:spPr>
      </p:cxnSp>
      <p:sp>
        <p:nvSpPr>
          <p:cNvPr id="383" name="Google Shape;383;p16"/>
          <p:cNvSpPr/>
          <p:nvPr/>
        </p:nvSpPr>
        <p:spPr>
          <a:xfrm>
            <a:off x="1629275" y="2744700"/>
            <a:ext cx="1152900" cy="463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a:ea typeface="Roboto"/>
                <a:cs typeface="Roboto"/>
                <a:sym typeface="Roboto"/>
              </a:rPr>
              <a:t>TESLA</a:t>
            </a:r>
            <a:endParaRPr b="0" i="0" sz="1400" u="none" cap="none" strike="noStrike">
              <a:solidFill>
                <a:srgbClr val="000000"/>
              </a:solidFill>
              <a:latin typeface="Roboto"/>
              <a:ea typeface="Roboto"/>
              <a:cs typeface="Roboto"/>
              <a:sym typeface="Roboto"/>
            </a:endParaRPr>
          </a:p>
        </p:txBody>
      </p:sp>
      <p:cxnSp>
        <p:nvCxnSpPr>
          <p:cNvPr id="384" name="Google Shape;384;p16"/>
          <p:cNvCxnSpPr/>
          <p:nvPr/>
        </p:nvCxnSpPr>
        <p:spPr>
          <a:xfrm>
            <a:off x="6391775" y="2995350"/>
            <a:ext cx="338400" cy="162900"/>
          </a:xfrm>
          <a:prstGeom prst="straightConnector1">
            <a:avLst/>
          </a:prstGeom>
          <a:noFill/>
          <a:ln cap="flat" cmpd="sng" w="9525">
            <a:solidFill>
              <a:schemeClr val="dk2"/>
            </a:solidFill>
            <a:prstDash val="solid"/>
            <a:round/>
            <a:headEnd len="sm" w="sm" type="none"/>
            <a:tailEnd len="sm" w="sm" type="none"/>
          </a:ln>
        </p:spPr>
      </p:cxnSp>
      <p:sp>
        <p:nvSpPr>
          <p:cNvPr id="385" name="Google Shape;385;p16"/>
          <p:cNvSpPr/>
          <p:nvPr/>
        </p:nvSpPr>
        <p:spPr>
          <a:xfrm>
            <a:off x="5163550" y="2544175"/>
            <a:ext cx="1228200" cy="463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a:ea typeface="Roboto"/>
                <a:cs typeface="Roboto"/>
                <a:sym typeface="Roboto"/>
              </a:rPr>
              <a:t>Light-Duty</a:t>
            </a:r>
            <a:endParaRPr b="0" i="0" sz="1400" u="none" cap="none" strike="noStrike">
              <a:solidFill>
                <a:srgbClr val="000000"/>
              </a:solidFill>
              <a:latin typeface="Roboto"/>
              <a:ea typeface="Roboto"/>
              <a:cs typeface="Roboto"/>
              <a:sym typeface="Roboto"/>
            </a:endParaRPr>
          </a:p>
        </p:txBody>
      </p:sp>
      <p:sp>
        <p:nvSpPr>
          <p:cNvPr id="386" name="Google Shape;386;p16"/>
          <p:cNvSpPr/>
          <p:nvPr/>
        </p:nvSpPr>
        <p:spPr>
          <a:xfrm>
            <a:off x="-3" y="998908"/>
            <a:ext cx="9144000" cy="157013"/>
          </a:xfrm>
          <a:prstGeom prst="rect">
            <a:avLst/>
          </a:prstGeom>
          <a:solidFill>
            <a:srgbClr val="F39C1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17"/>
          <p:cNvSpPr/>
          <p:nvPr/>
        </p:nvSpPr>
        <p:spPr>
          <a:xfrm>
            <a:off x="-1" y="0"/>
            <a:ext cx="9144000" cy="998908"/>
          </a:xfrm>
          <a:prstGeom prst="rect">
            <a:avLst/>
          </a:prstGeom>
          <a:solidFill>
            <a:srgbClr val="029BD8">
              <a:alpha val="80000"/>
            </a:srgbClr>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392" name="Google Shape;392;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393" name="Google Shape;393;p17"/>
          <p:cNvSpPr txBox="1"/>
          <p:nvPr/>
        </p:nvSpPr>
        <p:spPr>
          <a:xfrm>
            <a:off x="110495" y="1902"/>
            <a:ext cx="8243700" cy="861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500"/>
              <a:buFont typeface="Arial"/>
              <a:buNone/>
            </a:pPr>
            <a:r>
              <a:rPr b="1" i="0" lang="en" sz="2500" u="none" cap="none" strike="noStrike">
                <a:solidFill>
                  <a:schemeClr val="lt1"/>
                </a:solidFill>
                <a:latin typeface="Arial"/>
                <a:ea typeface="Arial"/>
                <a:cs typeface="Arial"/>
                <a:sym typeface="Arial"/>
              </a:rPr>
              <a:t>Q7:How do EV registrations compare to Gasoline and Diesel registrations?</a:t>
            </a:r>
            <a:endParaRPr b="1" i="0" sz="2500" u="none" cap="none" strike="noStrike">
              <a:solidFill>
                <a:schemeClr val="lt1"/>
              </a:solidFill>
              <a:latin typeface="Arial"/>
              <a:ea typeface="Arial"/>
              <a:cs typeface="Arial"/>
              <a:sym typeface="Arial"/>
            </a:endParaRPr>
          </a:p>
        </p:txBody>
      </p:sp>
      <p:pic>
        <p:nvPicPr>
          <p:cNvPr id="394" name="Google Shape;394;p17"/>
          <p:cNvPicPr preferRelativeResize="0"/>
          <p:nvPr/>
        </p:nvPicPr>
        <p:blipFill rotWithShape="1">
          <a:blip r:embed="rId3">
            <a:alphaModFix/>
          </a:blip>
          <a:srcRect b="0" l="0" r="0" t="0"/>
          <a:stretch/>
        </p:blipFill>
        <p:spPr>
          <a:xfrm>
            <a:off x="124116" y="1155921"/>
            <a:ext cx="4871283" cy="3909054"/>
          </a:xfrm>
          <a:prstGeom prst="rect">
            <a:avLst/>
          </a:prstGeom>
          <a:noFill/>
          <a:ln>
            <a:noFill/>
          </a:ln>
        </p:spPr>
      </p:pic>
      <p:sp>
        <p:nvSpPr>
          <p:cNvPr id="395" name="Google Shape;395;p17"/>
          <p:cNvSpPr/>
          <p:nvPr/>
        </p:nvSpPr>
        <p:spPr>
          <a:xfrm>
            <a:off x="6370028" y="3265890"/>
            <a:ext cx="1330477" cy="660565"/>
          </a:xfrm>
          <a:custGeom>
            <a:rect b="b" l="l" r="r" t="t"/>
            <a:pathLst>
              <a:path extrusionOk="0" h="11862" w="21386">
                <a:moveTo>
                  <a:pt x="4671" y="1"/>
                </a:moveTo>
                <a:lnTo>
                  <a:pt x="4210" y="32"/>
                </a:lnTo>
                <a:lnTo>
                  <a:pt x="3749" y="124"/>
                </a:lnTo>
                <a:lnTo>
                  <a:pt x="3288" y="216"/>
                </a:lnTo>
                <a:lnTo>
                  <a:pt x="2858" y="339"/>
                </a:lnTo>
                <a:lnTo>
                  <a:pt x="2428" y="493"/>
                </a:lnTo>
                <a:lnTo>
                  <a:pt x="1998" y="677"/>
                </a:lnTo>
                <a:lnTo>
                  <a:pt x="1598" y="892"/>
                </a:lnTo>
                <a:lnTo>
                  <a:pt x="1567" y="892"/>
                </a:lnTo>
                <a:lnTo>
                  <a:pt x="1414" y="984"/>
                </a:lnTo>
                <a:lnTo>
                  <a:pt x="1168" y="1169"/>
                </a:lnTo>
                <a:lnTo>
                  <a:pt x="953" y="1384"/>
                </a:lnTo>
                <a:lnTo>
                  <a:pt x="738" y="1629"/>
                </a:lnTo>
                <a:lnTo>
                  <a:pt x="584" y="1906"/>
                </a:lnTo>
                <a:lnTo>
                  <a:pt x="461" y="2182"/>
                </a:lnTo>
                <a:lnTo>
                  <a:pt x="369" y="2459"/>
                </a:lnTo>
                <a:lnTo>
                  <a:pt x="308" y="2766"/>
                </a:lnTo>
                <a:lnTo>
                  <a:pt x="277" y="3104"/>
                </a:lnTo>
                <a:lnTo>
                  <a:pt x="277" y="3319"/>
                </a:lnTo>
                <a:lnTo>
                  <a:pt x="277" y="3657"/>
                </a:lnTo>
                <a:lnTo>
                  <a:pt x="277" y="4425"/>
                </a:lnTo>
                <a:lnTo>
                  <a:pt x="185" y="4425"/>
                </a:lnTo>
                <a:lnTo>
                  <a:pt x="123" y="4456"/>
                </a:lnTo>
                <a:lnTo>
                  <a:pt x="62" y="4487"/>
                </a:lnTo>
                <a:lnTo>
                  <a:pt x="0" y="4548"/>
                </a:lnTo>
                <a:lnTo>
                  <a:pt x="0" y="4641"/>
                </a:lnTo>
                <a:lnTo>
                  <a:pt x="0" y="7222"/>
                </a:lnTo>
                <a:lnTo>
                  <a:pt x="0" y="7314"/>
                </a:lnTo>
                <a:lnTo>
                  <a:pt x="62" y="7375"/>
                </a:lnTo>
                <a:lnTo>
                  <a:pt x="123" y="7406"/>
                </a:lnTo>
                <a:lnTo>
                  <a:pt x="185" y="7437"/>
                </a:lnTo>
                <a:lnTo>
                  <a:pt x="277" y="7437"/>
                </a:lnTo>
                <a:lnTo>
                  <a:pt x="277" y="8205"/>
                </a:lnTo>
                <a:lnTo>
                  <a:pt x="277" y="8543"/>
                </a:lnTo>
                <a:lnTo>
                  <a:pt x="277" y="8758"/>
                </a:lnTo>
                <a:lnTo>
                  <a:pt x="308" y="9065"/>
                </a:lnTo>
                <a:lnTo>
                  <a:pt x="369" y="9372"/>
                </a:lnTo>
                <a:lnTo>
                  <a:pt x="461" y="9680"/>
                </a:lnTo>
                <a:lnTo>
                  <a:pt x="584" y="9956"/>
                </a:lnTo>
                <a:lnTo>
                  <a:pt x="738" y="10233"/>
                </a:lnTo>
                <a:lnTo>
                  <a:pt x="953" y="10448"/>
                </a:lnTo>
                <a:lnTo>
                  <a:pt x="1168" y="10663"/>
                </a:lnTo>
                <a:lnTo>
                  <a:pt x="1414" y="10878"/>
                </a:lnTo>
                <a:lnTo>
                  <a:pt x="1598" y="10970"/>
                </a:lnTo>
                <a:lnTo>
                  <a:pt x="2213" y="11277"/>
                </a:lnTo>
                <a:lnTo>
                  <a:pt x="2858" y="11523"/>
                </a:lnTo>
                <a:lnTo>
                  <a:pt x="3288" y="11646"/>
                </a:lnTo>
                <a:lnTo>
                  <a:pt x="3749" y="11738"/>
                </a:lnTo>
                <a:lnTo>
                  <a:pt x="4425" y="11830"/>
                </a:lnTo>
                <a:lnTo>
                  <a:pt x="5132" y="11861"/>
                </a:lnTo>
                <a:lnTo>
                  <a:pt x="18804" y="11861"/>
                </a:lnTo>
                <a:lnTo>
                  <a:pt x="19081" y="11800"/>
                </a:lnTo>
                <a:lnTo>
                  <a:pt x="19327" y="11738"/>
                </a:lnTo>
                <a:lnTo>
                  <a:pt x="19603" y="11615"/>
                </a:lnTo>
                <a:lnTo>
                  <a:pt x="19849" y="11492"/>
                </a:lnTo>
                <a:lnTo>
                  <a:pt x="20064" y="11339"/>
                </a:lnTo>
                <a:lnTo>
                  <a:pt x="20279" y="11154"/>
                </a:lnTo>
                <a:lnTo>
                  <a:pt x="20464" y="10939"/>
                </a:lnTo>
                <a:lnTo>
                  <a:pt x="20525" y="10878"/>
                </a:lnTo>
                <a:lnTo>
                  <a:pt x="20709" y="10571"/>
                </a:lnTo>
                <a:lnTo>
                  <a:pt x="20863" y="10263"/>
                </a:lnTo>
                <a:lnTo>
                  <a:pt x="20955" y="9925"/>
                </a:lnTo>
                <a:lnTo>
                  <a:pt x="21017" y="9587"/>
                </a:lnTo>
                <a:lnTo>
                  <a:pt x="21017" y="9372"/>
                </a:lnTo>
                <a:lnTo>
                  <a:pt x="21017" y="9249"/>
                </a:lnTo>
                <a:lnTo>
                  <a:pt x="21017" y="7744"/>
                </a:lnTo>
                <a:lnTo>
                  <a:pt x="21017" y="7437"/>
                </a:lnTo>
                <a:lnTo>
                  <a:pt x="21201" y="7437"/>
                </a:lnTo>
                <a:lnTo>
                  <a:pt x="21263" y="7406"/>
                </a:lnTo>
                <a:lnTo>
                  <a:pt x="21324" y="7375"/>
                </a:lnTo>
                <a:lnTo>
                  <a:pt x="21385" y="7314"/>
                </a:lnTo>
                <a:lnTo>
                  <a:pt x="21385" y="7222"/>
                </a:lnTo>
                <a:lnTo>
                  <a:pt x="21385" y="4641"/>
                </a:lnTo>
                <a:lnTo>
                  <a:pt x="21385" y="4548"/>
                </a:lnTo>
                <a:lnTo>
                  <a:pt x="21324" y="4487"/>
                </a:lnTo>
                <a:lnTo>
                  <a:pt x="21263" y="4456"/>
                </a:lnTo>
                <a:lnTo>
                  <a:pt x="21201" y="4425"/>
                </a:lnTo>
                <a:lnTo>
                  <a:pt x="21017" y="4425"/>
                </a:lnTo>
                <a:lnTo>
                  <a:pt x="21017" y="4087"/>
                </a:lnTo>
                <a:lnTo>
                  <a:pt x="21017" y="2613"/>
                </a:lnTo>
                <a:lnTo>
                  <a:pt x="21017" y="2490"/>
                </a:lnTo>
                <a:lnTo>
                  <a:pt x="21017" y="2275"/>
                </a:lnTo>
                <a:lnTo>
                  <a:pt x="20955" y="1937"/>
                </a:lnTo>
                <a:lnTo>
                  <a:pt x="20863" y="1599"/>
                </a:lnTo>
                <a:lnTo>
                  <a:pt x="20709" y="1291"/>
                </a:lnTo>
                <a:lnTo>
                  <a:pt x="20525" y="984"/>
                </a:lnTo>
                <a:lnTo>
                  <a:pt x="20464" y="923"/>
                </a:lnTo>
                <a:lnTo>
                  <a:pt x="20279" y="708"/>
                </a:lnTo>
                <a:lnTo>
                  <a:pt x="20064" y="523"/>
                </a:lnTo>
                <a:lnTo>
                  <a:pt x="19849" y="370"/>
                </a:lnTo>
                <a:lnTo>
                  <a:pt x="19603" y="247"/>
                </a:lnTo>
                <a:lnTo>
                  <a:pt x="19327" y="124"/>
                </a:lnTo>
                <a:lnTo>
                  <a:pt x="19081" y="62"/>
                </a:lnTo>
                <a:lnTo>
                  <a:pt x="18804" y="1"/>
                </a:ln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7"/>
          <p:cNvSpPr/>
          <p:nvPr/>
        </p:nvSpPr>
        <p:spPr>
          <a:xfrm>
            <a:off x="5714400" y="3315563"/>
            <a:ext cx="776163" cy="402119"/>
          </a:xfrm>
          <a:custGeom>
            <a:rect b="b" l="l" r="r" t="t"/>
            <a:pathLst>
              <a:path extrusionOk="0" h="7221" w="12476">
                <a:moveTo>
                  <a:pt x="3903" y="492"/>
                </a:moveTo>
                <a:lnTo>
                  <a:pt x="4179" y="522"/>
                </a:lnTo>
                <a:lnTo>
                  <a:pt x="4456" y="584"/>
                </a:lnTo>
                <a:lnTo>
                  <a:pt x="4701" y="676"/>
                </a:lnTo>
                <a:lnTo>
                  <a:pt x="1875" y="4117"/>
                </a:lnTo>
                <a:lnTo>
                  <a:pt x="3196" y="4117"/>
                </a:lnTo>
                <a:lnTo>
                  <a:pt x="2458" y="6514"/>
                </a:lnTo>
                <a:lnTo>
                  <a:pt x="2059" y="6299"/>
                </a:lnTo>
                <a:lnTo>
                  <a:pt x="1660" y="6053"/>
                </a:lnTo>
                <a:lnTo>
                  <a:pt x="1322" y="5746"/>
                </a:lnTo>
                <a:lnTo>
                  <a:pt x="1045" y="5377"/>
                </a:lnTo>
                <a:lnTo>
                  <a:pt x="799" y="4978"/>
                </a:lnTo>
                <a:lnTo>
                  <a:pt x="646" y="4547"/>
                </a:lnTo>
                <a:lnTo>
                  <a:pt x="523" y="4087"/>
                </a:lnTo>
                <a:lnTo>
                  <a:pt x="492" y="3841"/>
                </a:lnTo>
                <a:lnTo>
                  <a:pt x="492" y="3595"/>
                </a:lnTo>
                <a:lnTo>
                  <a:pt x="492" y="3288"/>
                </a:lnTo>
                <a:lnTo>
                  <a:pt x="553" y="2980"/>
                </a:lnTo>
                <a:lnTo>
                  <a:pt x="615" y="2673"/>
                </a:lnTo>
                <a:lnTo>
                  <a:pt x="738" y="2397"/>
                </a:lnTo>
                <a:lnTo>
                  <a:pt x="861" y="2120"/>
                </a:lnTo>
                <a:lnTo>
                  <a:pt x="1014" y="1874"/>
                </a:lnTo>
                <a:lnTo>
                  <a:pt x="1199" y="1628"/>
                </a:lnTo>
                <a:lnTo>
                  <a:pt x="1414" y="1383"/>
                </a:lnTo>
                <a:lnTo>
                  <a:pt x="1629" y="1198"/>
                </a:lnTo>
                <a:lnTo>
                  <a:pt x="1875" y="1014"/>
                </a:lnTo>
                <a:lnTo>
                  <a:pt x="2120" y="860"/>
                </a:lnTo>
                <a:lnTo>
                  <a:pt x="2397" y="737"/>
                </a:lnTo>
                <a:lnTo>
                  <a:pt x="2674" y="615"/>
                </a:lnTo>
                <a:lnTo>
                  <a:pt x="2981" y="553"/>
                </a:lnTo>
                <a:lnTo>
                  <a:pt x="3288" y="492"/>
                </a:lnTo>
                <a:close/>
                <a:moveTo>
                  <a:pt x="4732" y="707"/>
                </a:moveTo>
                <a:lnTo>
                  <a:pt x="5162" y="891"/>
                </a:lnTo>
                <a:lnTo>
                  <a:pt x="5531" y="1168"/>
                </a:lnTo>
                <a:lnTo>
                  <a:pt x="5869" y="1475"/>
                </a:lnTo>
                <a:lnTo>
                  <a:pt x="6176" y="1813"/>
                </a:lnTo>
                <a:lnTo>
                  <a:pt x="6422" y="2212"/>
                </a:lnTo>
                <a:lnTo>
                  <a:pt x="6576" y="2642"/>
                </a:lnTo>
                <a:lnTo>
                  <a:pt x="6699" y="3103"/>
                </a:lnTo>
                <a:lnTo>
                  <a:pt x="6729" y="3349"/>
                </a:lnTo>
                <a:lnTo>
                  <a:pt x="6729" y="3595"/>
                </a:lnTo>
                <a:lnTo>
                  <a:pt x="6699" y="3933"/>
                </a:lnTo>
                <a:lnTo>
                  <a:pt x="6668" y="4240"/>
                </a:lnTo>
                <a:lnTo>
                  <a:pt x="6576" y="4517"/>
                </a:lnTo>
                <a:lnTo>
                  <a:pt x="6484" y="4824"/>
                </a:lnTo>
                <a:lnTo>
                  <a:pt x="6361" y="5100"/>
                </a:lnTo>
                <a:lnTo>
                  <a:pt x="6207" y="5346"/>
                </a:lnTo>
                <a:lnTo>
                  <a:pt x="6023" y="5592"/>
                </a:lnTo>
                <a:lnTo>
                  <a:pt x="5808" y="5807"/>
                </a:lnTo>
                <a:lnTo>
                  <a:pt x="5592" y="6022"/>
                </a:lnTo>
                <a:lnTo>
                  <a:pt x="5347" y="6176"/>
                </a:lnTo>
                <a:lnTo>
                  <a:pt x="5101" y="6360"/>
                </a:lnTo>
                <a:lnTo>
                  <a:pt x="4824" y="6483"/>
                </a:lnTo>
                <a:lnTo>
                  <a:pt x="4548" y="6575"/>
                </a:lnTo>
                <a:lnTo>
                  <a:pt x="4241" y="6668"/>
                </a:lnTo>
                <a:lnTo>
                  <a:pt x="3933" y="6698"/>
                </a:lnTo>
                <a:lnTo>
                  <a:pt x="3595" y="6729"/>
                </a:lnTo>
                <a:lnTo>
                  <a:pt x="3319" y="6698"/>
                </a:lnTo>
                <a:lnTo>
                  <a:pt x="3042" y="6668"/>
                </a:lnTo>
                <a:lnTo>
                  <a:pt x="2766" y="6606"/>
                </a:lnTo>
                <a:lnTo>
                  <a:pt x="2520" y="6514"/>
                </a:lnTo>
                <a:lnTo>
                  <a:pt x="5316" y="3103"/>
                </a:lnTo>
                <a:lnTo>
                  <a:pt x="4025" y="3103"/>
                </a:lnTo>
                <a:lnTo>
                  <a:pt x="4732" y="707"/>
                </a:lnTo>
                <a:close/>
                <a:moveTo>
                  <a:pt x="3227" y="0"/>
                </a:moveTo>
                <a:lnTo>
                  <a:pt x="2889" y="61"/>
                </a:lnTo>
                <a:lnTo>
                  <a:pt x="2520" y="154"/>
                </a:lnTo>
                <a:lnTo>
                  <a:pt x="2213" y="277"/>
                </a:lnTo>
                <a:lnTo>
                  <a:pt x="1875" y="430"/>
                </a:lnTo>
                <a:lnTo>
                  <a:pt x="1598" y="615"/>
                </a:lnTo>
                <a:lnTo>
                  <a:pt x="1322" y="830"/>
                </a:lnTo>
                <a:lnTo>
                  <a:pt x="1045" y="1045"/>
                </a:lnTo>
                <a:lnTo>
                  <a:pt x="830" y="1290"/>
                </a:lnTo>
                <a:lnTo>
                  <a:pt x="615" y="1598"/>
                </a:lnTo>
                <a:lnTo>
                  <a:pt x="431" y="1874"/>
                </a:lnTo>
                <a:lnTo>
                  <a:pt x="277" y="2212"/>
                </a:lnTo>
                <a:lnTo>
                  <a:pt x="154" y="2520"/>
                </a:lnTo>
                <a:lnTo>
                  <a:pt x="62" y="2888"/>
                </a:lnTo>
                <a:lnTo>
                  <a:pt x="0" y="3226"/>
                </a:lnTo>
                <a:lnTo>
                  <a:pt x="0" y="3595"/>
                </a:lnTo>
                <a:lnTo>
                  <a:pt x="0" y="3964"/>
                </a:lnTo>
                <a:lnTo>
                  <a:pt x="62" y="4332"/>
                </a:lnTo>
                <a:lnTo>
                  <a:pt x="154" y="4670"/>
                </a:lnTo>
                <a:lnTo>
                  <a:pt x="277" y="5008"/>
                </a:lnTo>
                <a:lnTo>
                  <a:pt x="431" y="5316"/>
                </a:lnTo>
                <a:lnTo>
                  <a:pt x="615" y="5623"/>
                </a:lnTo>
                <a:lnTo>
                  <a:pt x="830" y="5899"/>
                </a:lnTo>
                <a:lnTo>
                  <a:pt x="1045" y="6145"/>
                </a:lnTo>
                <a:lnTo>
                  <a:pt x="1322" y="6391"/>
                </a:lnTo>
                <a:lnTo>
                  <a:pt x="1598" y="6606"/>
                </a:lnTo>
                <a:lnTo>
                  <a:pt x="1875" y="6790"/>
                </a:lnTo>
                <a:lnTo>
                  <a:pt x="2213" y="6944"/>
                </a:lnTo>
                <a:lnTo>
                  <a:pt x="2520" y="7067"/>
                </a:lnTo>
                <a:lnTo>
                  <a:pt x="2889" y="7159"/>
                </a:lnTo>
                <a:lnTo>
                  <a:pt x="3227" y="7190"/>
                </a:lnTo>
                <a:lnTo>
                  <a:pt x="3595" y="7221"/>
                </a:lnTo>
                <a:lnTo>
                  <a:pt x="3964" y="7190"/>
                </a:lnTo>
                <a:lnTo>
                  <a:pt x="4302" y="7159"/>
                </a:lnTo>
                <a:lnTo>
                  <a:pt x="4640" y="7067"/>
                </a:lnTo>
                <a:lnTo>
                  <a:pt x="4947" y="6944"/>
                </a:lnTo>
                <a:lnTo>
                  <a:pt x="5255" y="6821"/>
                </a:lnTo>
                <a:lnTo>
                  <a:pt x="5562" y="6637"/>
                </a:lnTo>
                <a:lnTo>
                  <a:pt x="5838" y="6452"/>
                </a:lnTo>
                <a:lnTo>
                  <a:pt x="6084" y="6237"/>
                </a:lnTo>
                <a:lnTo>
                  <a:pt x="6299" y="5992"/>
                </a:lnTo>
                <a:lnTo>
                  <a:pt x="6514" y="5746"/>
                </a:lnTo>
                <a:lnTo>
                  <a:pt x="6699" y="5469"/>
                </a:lnTo>
                <a:lnTo>
                  <a:pt x="6852" y="5162"/>
                </a:lnTo>
                <a:lnTo>
                  <a:pt x="7006" y="4855"/>
                </a:lnTo>
                <a:lnTo>
                  <a:pt x="7098" y="4547"/>
                </a:lnTo>
                <a:lnTo>
                  <a:pt x="7159" y="4209"/>
                </a:lnTo>
                <a:lnTo>
                  <a:pt x="7221" y="3841"/>
                </a:lnTo>
                <a:lnTo>
                  <a:pt x="12475" y="3841"/>
                </a:lnTo>
                <a:lnTo>
                  <a:pt x="12475" y="3349"/>
                </a:lnTo>
                <a:lnTo>
                  <a:pt x="7221" y="3349"/>
                </a:lnTo>
                <a:lnTo>
                  <a:pt x="7159" y="3011"/>
                </a:lnTo>
                <a:lnTo>
                  <a:pt x="7098" y="2673"/>
                </a:lnTo>
                <a:lnTo>
                  <a:pt x="7006" y="2335"/>
                </a:lnTo>
                <a:lnTo>
                  <a:pt x="6852" y="2028"/>
                </a:lnTo>
                <a:lnTo>
                  <a:pt x="6699" y="1751"/>
                </a:lnTo>
                <a:lnTo>
                  <a:pt x="6514" y="1475"/>
                </a:lnTo>
                <a:lnTo>
                  <a:pt x="6299" y="1198"/>
                </a:lnTo>
                <a:lnTo>
                  <a:pt x="6084" y="983"/>
                </a:lnTo>
                <a:lnTo>
                  <a:pt x="5838" y="737"/>
                </a:lnTo>
                <a:lnTo>
                  <a:pt x="5562" y="553"/>
                </a:lnTo>
                <a:lnTo>
                  <a:pt x="5255" y="399"/>
                </a:lnTo>
                <a:lnTo>
                  <a:pt x="4947" y="246"/>
                </a:lnTo>
                <a:lnTo>
                  <a:pt x="4640" y="154"/>
                </a:lnTo>
                <a:lnTo>
                  <a:pt x="4302" y="61"/>
                </a:lnTo>
                <a:lnTo>
                  <a:pt x="396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17"/>
          <p:cNvSpPr/>
          <p:nvPr/>
        </p:nvSpPr>
        <p:spPr>
          <a:xfrm>
            <a:off x="7958426" y="3363452"/>
            <a:ext cx="36394" cy="47947"/>
          </a:xfrm>
          <a:custGeom>
            <a:rect b="b" l="l" r="r" t="t"/>
            <a:pathLst>
              <a:path extrusionOk="0" h="861" w="585">
                <a:moveTo>
                  <a:pt x="0" y="0"/>
                </a:moveTo>
                <a:lnTo>
                  <a:pt x="0" y="861"/>
                </a:lnTo>
                <a:lnTo>
                  <a:pt x="584" y="461"/>
                </a:lnTo>
                <a:lnTo>
                  <a:pt x="461" y="308"/>
                </a:lnTo>
                <a:lnTo>
                  <a:pt x="308" y="185"/>
                </a:lnTo>
                <a:lnTo>
                  <a:pt x="154" y="62"/>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7"/>
          <p:cNvSpPr/>
          <p:nvPr/>
        </p:nvSpPr>
        <p:spPr>
          <a:xfrm>
            <a:off x="7958426" y="3395973"/>
            <a:ext cx="53565" cy="78742"/>
          </a:xfrm>
          <a:custGeom>
            <a:rect b="b" l="l" r="r" t="t"/>
            <a:pathLst>
              <a:path extrusionOk="0" h="1414" w="861">
                <a:moveTo>
                  <a:pt x="646" y="0"/>
                </a:moveTo>
                <a:lnTo>
                  <a:pt x="0" y="461"/>
                </a:lnTo>
                <a:lnTo>
                  <a:pt x="0" y="1414"/>
                </a:lnTo>
                <a:lnTo>
                  <a:pt x="830" y="830"/>
                </a:lnTo>
                <a:lnTo>
                  <a:pt x="861" y="768"/>
                </a:lnTo>
                <a:lnTo>
                  <a:pt x="830" y="553"/>
                </a:lnTo>
                <a:lnTo>
                  <a:pt x="799" y="369"/>
                </a:lnTo>
                <a:lnTo>
                  <a:pt x="738" y="184"/>
                </a:lnTo>
                <a:lnTo>
                  <a:pt x="64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7"/>
          <p:cNvSpPr/>
          <p:nvPr/>
        </p:nvSpPr>
        <p:spPr>
          <a:xfrm>
            <a:off x="7895345" y="3395973"/>
            <a:ext cx="53565" cy="78742"/>
          </a:xfrm>
          <a:custGeom>
            <a:rect b="b" l="l" r="r" t="t"/>
            <a:pathLst>
              <a:path extrusionOk="0" h="1414" w="861">
                <a:moveTo>
                  <a:pt x="185" y="0"/>
                </a:moveTo>
                <a:lnTo>
                  <a:pt x="123" y="184"/>
                </a:lnTo>
                <a:lnTo>
                  <a:pt x="62" y="369"/>
                </a:lnTo>
                <a:lnTo>
                  <a:pt x="31" y="553"/>
                </a:lnTo>
                <a:lnTo>
                  <a:pt x="0" y="768"/>
                </a:lnTo>
                <a:lnTo>
                  <a:pt x="0" y="830"/>
                </a:lnTo>
                <a:lnTo>
                  <a:pt x="861" y="1414"/>
                </a:lnTo>
                <a:lnTo>
                  <a:pt x="861" y="461"/>
                </a:lnTo>
                <a:lnTo>
                  <a:pt x="18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7"/>
          <p:cNvSpPr/>
          <p:nvPr/>
        </p:nvSpPr>
        <p:spPr>
          <a:xfrm>
            <a:off x="7912577" y="3363452"/>
            <a:ext cx="36332" cy="47947"/>
          </a:xfrm>
          <a:custGeom>
            <a:rect b="b" l="l" r="r" t="t"/>
            <a:pathLst>
              <a:path extrusionOk="0" h="861" w="584">
                <a:moveTo>
                  <a:pt x="584" y="0"/>
                </a:moveTo>
                <a:lnTo>
                  <a:pt x="399" y="62"/>
                </a:lnTo>
                <a:lnTo>
                  <a:pt x="246" y="185"/>
                </a:lnTo>
                <a:lnTo>
                  <a:pt x="123" y="308"/>
                </a:lnTo>
                <a:lnTo>
                  <a:pt x="0" y="461"/>
                </a:lnTo>
                <a:lnTo>
                  <a:pt x="584" y="861"/>
                </a:lnTo>
                <a:lnTo>
                  <a:pt x="58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7"/>
          <p:cNvSpPr/>
          <p:nvPr/>
        </p:nvSpPr>
        <p:spPr>
          <a:xfrm>
            <a:off x="7803586" y="3546492"/>
            <a:ext cx="45975" cy="41153"/>
          </a:xfrm>
          <a:custGeom>
            <a:rect b="b" l="l" r="r" t="t"/>
            <a:pathLst>
              <a:path extrusionOk="0" h="739" w="739">
                <a:moveTo>
                  <a:pt x="124" y="1"/>
                </a:moveTo>
                <a:lnTo>
                  <a:pt x="62" y="185"/>
                </a:lnTo>
                <a:lnTo>
                  <a:pt x="1" y="370"/>
                </a:lnTo>
                <a:lnTo>
                  <a:pt x="1" y="554"/>
                </a:lnTo>
                <a:lnTo>
                  <a:pt x="1" y="738"/>
                </a:lnTo>
                <a:lnTo>
                  <a:pt x="738" y="308"/>
                </a:lnTo>
                <a:lnTo>
                  <a:pt x="12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7"/>
          <p:cNvSpPr/>
          <p:nvPr/>
        </p:nvSpPr>
        <p:spPr>
          <a:xfrm>
            <a:off x="7815032" y="3507178"/>
            <a:ext cx="95683" cy="51400"/>
          </a:xfrm>
          <a:custGeom>
            <a:rect b="b" l="l" r="r" t="t"/>
            <a:pathLst>
              <a:path extrusionOk="0" h="923" w="1538">
                <a:moveTo>
                  <a:pt x="646" y="0"/>
                </a:moveTo>
                <a:lnTo>
                  <a:pt x="554" y="31"/>
                </a:lnTo>
                <a:lnTo>
                  <a:pt x="400" y="154"/>
                </a:lnTo>
                <a:lnTo>
                  <a:pt x="247" y="277"/>
                </a:lnTo>
                <a:lnTo>
                  <a:pt x="124" y="430"/>
                </a:lnTo>
                <a:lnTo>
                  <a:pt x="1" y="584"/>
                </a:lnTo>
                <a:lnTo>
                  <a:pt x="738" y="922"/>
                </a:lnTo>
                <a:lnTo>
                  <a:pt x="1537" y="461"/>
                </a:lnTo>
                <a:lnTo>
                  <a:pt x="64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7"/>
          <p:cNvSpPr/>
          <p:nvPr/>
        </p:nvSpPr>
        <p:spPr>
          <a:xfrm>
            <a:off x="7860943" y="3539698"/>
            <a:ext cx="55494" cy="70166"/>
          </a:xfrm>
          <a:custGeom>
            <a:rect b="b" l="l" r="r" t="t"/>
            <a:pathLst>
              <a:path extrusionOk="0" h="1260" w="892">
                <a:moveTo>
                  <a:pt x="891" y="0"/>
                </a:moveTo>
                <a:lnTo>
                  <a:pt x="62" y="492"/>
                </a:lnTo>
                <a:lnTo>
                  <a:pt x="0" y="1260"/>
                </a:lnTo>
                <a:lnTo>
                  <a:pt x="185" y="1260"/>
                </a:lnTo>
                <a:lnTo>
                  <a:pt x="369" y="1229"/>
                </a:lnTo>
                <a:lnTo>
                  <a:pt x="553" y="1168"/>
                </a:lnTo>
                <a:lnTo>
                  <a:pt x="738" y="1075"/>
                </a:lnTo>
                <a:lnTo>
                  <a:pt x="830" y="1014"/>
                </a:lnTo>
                <a:lnTo>
                  <a:pt x="89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7"/>
          <p:cNvSpPr/>
          <p:nvPr/>
        </p:nvSpPr>
        <p:spPr>
          <a:xfrm>
            <a:off x="7809309" y="3572164"/>
            <a:ext cx="45975" cy="37700"/>
          </a:xfrm>
          <a:custGeom>
            <a:rect b="b" l="l" r="r" t="t"/>
            <a:pathLst>
              <a:path extrusionOk="0" h="677" w="739">
                <a:moveTo>
                  <a:pt x="738" y="1"/>
                </a:moveTo>
                <a:lnTo>
                  <a:pt x="1" y="431"/>
                </a:lnTo>
                <a:lnTo>
                  <a:pt x="154" y="523"/>
                </a:lnTo>
                <a:lnTo>
                  <a:pt x="308" y="615"/>
                </a:lnTo>
                <a:lnTo>
                  <a:pt x="492" y="646"/>
                </a:lnTo>
                <a:lnTo>
                  <a:pt x="677" y="677"/>
                </a:lnTo>
                <a:lnTo>
                  <a:pt x="73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7"/>
          <p:cNvSpPr/>
          <p:nvPr/>
        </p:nvSpPr>
        <p:spPr>
          <a:xfrm>
            <a:off x="7866667" y="3454109"/>
            <a:ext cx="82245" cy="73619"/>
          </a:xfrm>
          <a:custGeom>
            <a:rect b="b" l="l" r="r" t="t"/>
            <a:pathLst>
              <a:path extrusionOk="0" h="1322" w="1322">
                <a:moveTo>
                  <a:pt x="492" y="1"/>
                </a:moveTo>
                <a:lnTo>
                  <a:pt x="554" y="277"/>
                </a:lnTo>
                <a:lnTo>
                  <a:pt x="677" y="492"/>
                </a:lnTo>
                <a:lnTo>
                  <a:pt x="830" y="707"/>
                </a:lnTo>
                <a:lnTo>
                  <a:pt x="1015" y="892"/>
                </a:lnTo>
                <a:lnTo>
                  <a:pt x="769" y="830"/>
                </a:lnTo>
                <a:lnTo>
                  <a:pt x="523" y="800"/>
                </a:lnTo>
                <a:lnTo>
                  <a:pt x="246" y="800"/>
                </a:lnTo>
                <a:lnTo>
                  <a:pt x="1" y="861"/>
                </a:lnTo>
                <a:lnTo>
                  <a:pt x="892" y="1322"/>
                </a:lnTo>
                <a:lnTo>
                  <a:pt x="1322" y="1045"/>
                </a:lnTo>
                <a:lnTo>
                  <a:pt x="1322" y="554"/>
                </a:lnTo>
                <a:lnTo>
                  <a:pt x="49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7"/>
          <p:cNvSpPr/>
          <p:nvPr/>
        </p:nvSpPr>
        <p:spPr>
          <a:xfrm>
            <a:off x="8052051" y="3572164"/>
            <a:ext cx="45975" cy="37700"/>
          </a:xfrm>
          <a:custGeom>
            <a:rect b="b" l="l" r="r" t="t"/>
            <a:pathLst>
              <a:path extrusionOk="0" h="677" w="739">
                <a:moveTo>
                  <a:pt x="1" y="1"/>
                </a:moveTo>
                <a:lnTo>
                  <a:pt x="62" y="677"/>
                </a:lnTo>
                <a:lnTo>
                  <a:pt x="247" y="646"/>
                </a:lnTo>
                <a:lnTo>
                  <a:pt x="431" y="615"/>
                </a:lnTo>
                <a:lnTo>
                  <a:pt x="585" y="523"/>
                </a:lnTo>
                <a:lnTo>
                  <a:pt x="738" y="43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7"/>
          <p:cNvSpPr/>
          <p:nvPr/>
        </p:nvSpPr>
        <p:spPr>
          <a:xfrm>
            <a:off x="7990899" y="3539698"/>
            <a:ext cx="53627" cy="70166"/>
          </a:xfrm>
          <a:custGeom>
            <a:rect b="b" l="l" r="r" t="t"/>
            <a:pathLst>
              <a:path extrusionOk="0" h="1260" w="862">
                <a:moveTo>
                  <a:pt x="1" y="0"/>
                </a:moveTo>
                <a:lnTo>
                  <a:pt x="62" y="1014"/>
                </a:lnTo>
                <a:lnTo>
                  <a:pt x="124" y="1075"/>
                </a:lnTo>
                <a:lnTo>
                  <a:pt x="308" y="1168"/>
                </a:lnTo>
                <a:lnTo>
                  <a:pt x="492" y="1229"/>
                </a:lnTo>
                <a:lnTo>
                  <a:pt x="677" y="1260"/>
                </a:lnTo>
                <a:lnTo>
                  <a:pt x="861" y="1260"/>
                </a:lnTo>
                <a:lnTo>
                  <a:pt x="830" y="492"/>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7"/>
          <p:cNvSpPr/>
          <p:nvPr/>
        </p:nvSpPr>
        <p:spPr>
          <a:xfrm>
            <a:off x="7994756" y="3507178"/>
            <a:ext cx="95621" cy="51400"/>
          </a:xfrm>
          <a:custGeom>
            <a:rect b="b" l="l" r="r" t="t"/>
            <a:pathLst>
              <a:path extrusionOk="0" h="923" w="1537">
                <a:moveTo>
                  <a:pt x="922" y="0"/>
                </a:moveTo>
                <a:lnTo>
                  <a:pt x="0" y="461"/>
                </a:lnTo>
                <a:lnTo>
                  <a:pt x="830" y="922"/>
                </a:lnTo>
                <a:lnTo>
                  <a:pt x="1537" y="584"/>
                </a:lnTo>
                <a:lnTo>
                  <a:pt x="1444" y="430"/>
                </a:lnTo>
                <a:lnTo>
                  <a:pt x="1321" y="277"/>
                </a:lnTo>
                <a:lnTo>
                  <a:pt x="1168" y="154"/>
                </a:lnTo>
                <a:lnTo>
                  <a:pt x="1014" y="31"/>
                </a:lnTo>
                <a:lnTo>
                  <a:pt x="92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7"/>
          <p:cNvSpPr/>
          <p:nvPr/>
        </p:nvSpPr>
        <p:spPr>
          <a:xfrm>
            <a:off x="8057837" y="3546492"/>
            <a:ext cx="45913" cy="41153"/>
          </a:xfrm>
          <a:custGeom>
            <a:rect b="b" l="l" r="r" t="t"/>
            <a:pathLst>
              <a:path extrusionOk="0" h="739" w="738">
                <a:moveTo>
                  <a:pt x="615" y="1"/>
                </a:moveTo>
                <a:lnTo>
                  <a:pt x="0" y="308"/>
                </a:lnTo>
                <a:lnTo>
                  <a:pt x="738" y="738"/>
                </a:lnTo>
                <a:lnTo>
                  <a:pt x="738" y="554"/>
                </a:lnTo>
                <a:lnTo>
                  <a:pt x="707" y="370"/>
                </a:lnTo>
                <a:lnTo>
                  <a:pt x="676" y="185"/>
                </a:lnTo>
                <a:lnTo>
                  <a:pt x="61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7"/>
          <p:cNvSpPr/>
          <p:nvPr/>
        </p:nvSpPr>
        <p:spPr>
          <a:xfrm>
            <a:off x="7922095" y="3520877"/>
            <a:ext cx="63146" cy="68496"/>
          </a:xfrm>
          <a:custGeom>
            <a:rect b="b" l="l" r="r" t="t"/>
            <a:pathLst>
              <a:path extrusionOk="0" h="1230" w="1015">
                <a:moveTo>
                  <a:pt x="492" y="0"/>
                </a:moveTo>
                <a:lnTo>
                  <a:pt x="62" y="246"/>
                </a:lnTo>
                <a:lnTo>
                  <a:pt x="1" y="1229"/>
                </a:lnTo>
                <a:lnTo>
                  <a:pt x="185" y="1045"/>
                </a:lnTo>
                <a:lnTo>
                  <a:pt x="339" y="830"/>
                </a:lnTo>
                <a:lnTo>
                  <a:pt x="431" y="584"/>
                </a:lnTo>
                <a:lnTo>
                  <a:pt x="492" y="369"/>
                </a:lnTo>
                <a:lnTo>
                  <a:pt x="554" y="584"/>
                </a:lnTo>
                <a:lnTo>
                  <a:pt x="677" y="830"/>
                </a:lnTo>
                <a:lnTo>
                  <a:pt x="830" y="1045"/>
                </a:lnTo>
                <a:lnTo>
                  <a:pt x="1015" y="1229"/>
                </a:lnTo>
                <a:lnTo>
                  <a:pt x="922" y="246"/>
                </a:lnTo>
                <a:lnTo>
                  <a:pt x="49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17"/>
          <p:cNvSpPr/>
          <p:nvPr/>
        </p:nvSpPr>
        <p:spPr>
          <a:xfrm>
            <a:off x="7958426" y="3454109"/>
            <a:ext cx="82245" cy="73619"/>
          </a:xfrm>
          <a:custGeom>
            <a:rect b="b" l="l" r="r" t="t"/>
            <a:pathLst>
              <a:path extrusionOk="0" h="1322" w="1322">
                <a:moveTo>
                  <a:pt x="830" y="1"/>
                </a:moveTo>
                <a:lnTo>
                  <a:pt x="0" y="554"/>
                </a:lnTo>
                <a:lnTo>
                  <a:pt x="0" y="1045"/>
                </a:lnTo>
                <a:lnTo>
                  <a:pt x="431" y="1322"/>
                </a:lnTo>
                <a:lnTo>
                  <a:pt x="1322" y="861"/>
                </a:lnTo>
                <a:lnTo>
                  <a:pt x="1045" y="800"/>
                </a:lnTo>
                <a:lnTo>
                  <a:pt x="799" y="800"/>
                </a:lnTo>
                <a:lnTo>
                  <a:pt x="523" y="830"/>
                </a:lnTo>
                <a:lnTo>
                  <a:pt x="277" y="892"/>
                </a:lnTo>
                <a:lnTo>
                  <a:pt x="461" y="707"/>
                </a:lnTo>
                <a:lnTo>
                  <a:pt x="615" y="492"/>
                </a:lnTo>
                <a:lnTo>
                  <a:pt x="738" y="277"/>
                </a:lnTo>
                <a:lnTo>
                  <a:pt x="830"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17"/>
          <p:cNvSpPr/>
          <p:nvPr/>
        </p:nvSpPr>
        <p:spPr>
          <a:xfrm>
            <a:off x="7440406" y="3315563"/>
            <a:ext cx="737902" cy="402119"/>
          </a:xfrm>
          <a:custGeom>
            <a:rect b="b" l="l" r="r" t="t"/>
            <a:pathLst>
              <a:path extrusionOk="0" h="7221" w="11861">
                <a:moveTo>
                  <a:pt x="8573" y="492"/>
                </a:moveTo>
                <a:lnTo>
                  <a:pt x="8880" y="553"/>
                </a:lnTo>
                <a:lnTo>
                  <a:pt x="9188" y="615"/>
                </a:lnTo>
                <a:lnTo>
                  <a:pt x="9464" y="737"/>
                </a:lnTo>
                <a:lnTo>
                  <a:pt x="9741" y="860"/>
                </a:lnTo>
                <a:lnTo>
                  <a:pt x="9987" y="1014"/>
                </a:lnTo>
                <a:lnTo>
                  <a:pt x="10232" y="1198"/>
                </a:lnTo>
                <a:lnTo>
                  <a:pt x="10448" y="1383"/>
                </a:lnTo>
                <a:lnTo>
                  <a:pt x="10663" y="1628"/>
                </a:lnTo>
                <a:lnTo>
                  <a:pt x="10847" y="1874"/>
                </a:lnTo>
                <a:lnTo>
                  <a:pt x="11001" y="2120"/>
                </a:lnTo>
                <a:lnTo>
                  <a:pt x="11123" y="2397"/>
                </a:lnTo>
                <a:lnTo>
                  <a:pt x="11216" y="2673"/>
                </a:lnTo>
                <a:lnTo>
                  <a:pt x="11308" y="2980"/>
                </a:lnTo>
                <a:lnTo>
                  <a:pt x="11339" y="3288"/>
                </a:lnTo>
                <a:lnTo>
                  <a:pt x="11369" y="3595"/>
                </a:lnTo>
                <a:lnTo>
                  <a:pt x="11339" y="3933"/>
                </a:lnTo>
                <a:lnTo>
                  <a:pt x="11308" y="4240"/>
                </a:lnTo>
                <a:lnTo>
                  <a:pt x="11216" y="4517"/>
                </a:lnTo>
                <a:lnTo>
                  <a:pt x="11123" y="4824"/>
                </a:lnTo>
                <a:lnTo>
                  <a:pt x="11001" y="5100"/>
                </a:lnTo>
                <a:lnTo>
                  <a:pt x="10847" y="5346"/>
                </a:lnTo>
                <a:lnTo>
                  <a:pt x="10663" y="5592"/>
                </a:lnTo>
                <a:lnTo>
                  <a:pt x="10448" y="5807"/>
                </a:lnTo>
                <a:lnTo>
                  <a:pt x="10232" y="6022"/>
                </a:lnTo>
                <a:lnTo>
                  <a:pt x="9987" y="6176"/>
                </a:lnTo>
                <a:lnTo>
                  <a:pt x="9741" y="6360"/>
                </a:lnTo>
                <a:lnTo>
                  <a:pt x="9464" y="6483"/>
                </a:lnTo>
                <a:lnTo>
                  <a:pt x="9188" y="6575"/>
                </a:lnTo>
                <a:lnTo>
                  <a:pt x="8880" y="6668"/>
                </a:lnTo>
                <a:lnTo>
                  <a:pt x="8573" y="6698"/>
                </a:lnTo>
                <a:lnTo>
                  <a:pt x="8235" y="6729"/>
                </a:lnTo>
                <a:lnTo>
                  <a:pt x="7928" y="6698"/>
                </a:lnTo>
                <a:lnTo>
                  <a:pt x="7621" y="6668"/>
                </a:lnTo>
                <a:lnTo>
                  <a:pt x="7313" y="6575"/>
                </a:lnTo>
                <a:lnTo>
                  <a:pt x="7037" y="6483"/>
                </a:lnTo>
                <a:lnTo>
                  <a:pt x="6760" y="6360"/>
                </a:lnTo>
                <a:lnTo>
                  <a:pt x="6515" y="6176"/>
                </a:lnTo>
                <a:lnTo>
                  <a:pt x="6269" y="6022"/>
                </a:lnTo>
                <a:lnTo>
                  <a:pt x="6054" y="5807"/>
                </a:lnTo>
                <a:lnTo>
                  <a:pt x="5839" y="5592"/>
                </a:lnTo>
                <a:lnTo>
                  <a:pt x="5654" y="5346"/>
                </a:lnTo>
                <a:lnTo>
                  <a:pt x="5501" y="5100"/>
                </a:lnTo>
                <a:lnTo>
                  <a:pt x="5378" y="4824"/>
                </a:lnTo>
                <a:lnTo>
                  <a:pt x="5255" y="4517"/>
                </a:lnTo>
                <a:lnTo>
                  <a:pt x="5193" y="4240"/>
                </a:lnTo>
                <a:lnTo>
                  <a:pt x="5132" y="3933"/>
                </a:lnTo>
                <a:lnTo>
                  <a:pt x="5132" y="3595"/>
                </a:lnTo>
                <a:lnTo>
                  <a:pt x="5132" y="3288"/>
                </a:lnTo>
                <a:lnTo>
                  <a:pt x="5193" y="2980"/>
                </a:lnTo>
                <a:lnTo>
                  <a:pt x="5255" y="2673"/>
                </a:lnTo>
                <a:lnTo>
                  <a:pt x="5378" y="2397"/>
                </a:lnTo>
                <a:lnTo>
                  <a:pt x="5501" y="2120"/>
                </a:lnTo>
                <a:lnTo>
                  <a:pt x="5654" y="1874"/>
                </a:lnTo>
                <a:lnTo>
                  <a:pt x="5839" y="1628"/>
                </a:lnTo>
                <a:lnTo>
                  <a:pt x="6054" y="1383"/>
                </a:lnTo>
                <a:lnTo>
                  <a:pt x="6269" y="1198"/>
                </a:lnTo>
                <a:lnTo>
                  <a:pt x="6515" y="1014"/>
                </a:lnTo>
                <a:lnTo>
                  <a:pt x="6760" y="860"/>
                </a:lnTo>
                <a:lnTo>
                  <a:pt x="7037" y="737"/>
                </a:lnTo>
                <a:lnTo>
                  <a:pt x="7313" y="615"/>
                </a:lnTo>
                <a:lnTo>
                  <a:pt x="7621" y="553"/>
                </a:lnTo>
                <a:lnTo>
                  <a:pt x="7928" y="492"/>
                </a:lnTo>
                <a:close/>
                <a:moveTo>
                  <a:pt x="7897" y="0"/>
                </a:moveTo>
                <a:lnTo>
                  <a:pt x="7559" y="61"/>
                </a:lnTo>
                <a:lnTo>
                  <a:pt x="7221" y="154"/>
                </a:lnTo>
                <a:lnTo>
                  <a:pt x="6883" y="246"/>
                </a:lnTo>
                <a:lnTo>
                  <a:pt x="6576" y="399"/>
                </a:lnTo>
                <a:lnTo>
                  <a:pt x="6300" y="553"/>
                </a:lnTo>
                <a:lnTo>
                  <a:pt x="6023" y="737"/>
                </a:lnTo>
                <a:lnTo>
                  <a:pt x="5777" y="983"/>
                </a:lnTo>
                <a:lnTo>
                  <a:pt x="5531" y="1198"/>
                </a:lnTo>
                <a:lnTo>
                  <a:pt x="5347" y="1475"/>
                </a:lnTo>
                <a:lnTo>
                  <a:pt x="5163" y="1751"/>
                </a:lnTo>
                <a:lnTo>
                  <a:pt x="4978" y="2028"/>
                </a:lnTo>
                <a:lnTo>
                  <a:pt x="4855" y="2335"/>
                </a:lnTo>
                <a:lnTo>
                  <a:pt x="4763" y="2673"/>
                </a:lnTo>
                <a:lnTo>
                  <a:pt x="4671" y="3011"/>
                </a:lnTo>
                <a:lnTo>
                  <a:pt x="4640" y="3349"/>
                </a:lnTo>
                <a:lnTo>
                  <a:pt x="1" y="3349"/>
                </a:lnTo>
                <a:lnTo>
                  <a:pt x="1" y="3841"/>
                </a:lnTo>
                <a:lnTo>
                  <a:pt x="4640" y="3841"/>
                </a:lnTo>
                <a:lnTo>
                  <a:pt x="4671" y="4209"/>
                </a:lnTo>
                <a:lnTo>
                  <a:pt x="4763" y="4547"/>
                </a:lnTo>
                <a:lnTo>
                  <a:pt x="4855" y="4855"/>
                </a:lnTo>
                <a:lnTo>
                  <a:pt x="4978" y="5162"/>
                </a:lnTo>
                <a:lnTo>
                  <a:pt x="5163" y="5469"/>
                </a:lnTo>
                <a:lnTo>
                  <a:pt x="5347" y="5746"/>
                </a:lnTo>
                <a:lnTo>
                  <a:pt x="5531" y="5992"/>
                </a:lnTo>
                <a:lnTo>
                  <a:pt x="5777" y="6237"/>
                </a:lnTo>
                <a:lnTo>
                  <a:pt x="6023" y="6452"/>
                </a:lnTo>
                <a:lnTo>
                  <a:pt x="6300" y="6637"/>
                </a:lnTo>
                <a:lnTo>
                  <a:pt x="6576" y="6821"/>
                </a:lnTo>
                <a:lnTo>
                  <a:pt x="6883" y="6944"/>
                </a:lnTo>
                <a:lnTo>
                  <a:pt x="7221" y="7067"/>
                </a:lnTo>
                <a:lnTo>
                  <a:pt x="7559" y="7159"/>
                </a:lnTo>
                <a:lnTo>
                  <a:pt x="7897" y="7190"/>
                </a:lnTo>
                <a:lnTo>
                  <a:pt x="8235" y="7221"/>
                </a:lnTo>
                <a:lnTo>
                  <a:pt x="8604" y="7190"/>
                </a:lnTo>
                <a:lnTo>
                  <a:pt x="8973" y="7159"/>
                </a:lnTo>
                <a:lnTo>
                  <a:pt x="9311" y="7067"/>
                </a:lnTo>
                <a:lnTo>
                  <a:pt x="9649" y="6944"/>
                </a:lnTo>
                <a:lnTo>
                  <a:pt x="9956" y="6790"/>
                </a:lnTo>
                <a:lnTo>
                  <a:pt x="10263" y="6606"/>
                </a:lnTo>
                <a:lnTo>
                  <a:pt x="10540" y="6391"/>
                </a:lnTo>
                <a:lnTo>
                  <a:pt x="10816" y="6145"/>
                </a:lnTo>
                <a:lnTo>
                  <a:pt x="11031" y="5899"/>
                </a:lnTo>
                <a:lnTo>
                  <a:pt x="11246" y="5623"/>
                </a:lnTo>
                <a:lnTo>
                  <a:pt x="11431" y="5316"/>
                </a:lnTo>
                <a:lnTo>
                  <a:pt x="11584" y="5008"/>
                </a:lnTo>
                <a:lnTo>
                  <a:pt x="11707" y="4670"/>
                </a:lnTo>
                <a:lnTo>
                  <a:pt x="11799" y="4332"/>
                </a:lnTo>
                <a:lnTo>
                  <a:pt x="11830" y="3964"/>
                </a:lnTo>
                <a:lnTo>
                  <a:pt x="11861" y="3595"/>
                </a:lnTo>
                <a:lnTo>
                  <a:pt x="11830" y="3226"/>
                </a:lnTo>
                <a:lnTo>
                  <a:pt x="11799" y="2888"/>
                </a:lnTo>
                <a:lnTo>
                  <a:pt x="11707" y="2520"/>
                </a:lnTo>
                <a:lnTo>
                  <a:pt x="11584" y="2212"/>
                </a:lnTo>
                <a:lnTo>
                  <a:pt x="11431" y="1874"/>
                </a:lnTo>
                <a:lnTo>
                  <a:pt x="11246" y="1598"/>
                </a:lnTo>
                <a:lnTo>
                  <a:pt x="11031" y="1290"/>
                </a:lnTo>
                <a:lnTo>
                  <a:pt x="10816" y="1045"/>
                </a:lnTo>
                <a:lnTo>
                  <a:pt x="10540" y="830"/>
                </a:lnTo>
                <a:lnTo>
                  <a:pt x="10263" y="615"/>
                </a:lnTo>
                <a:lnTo>
                  <a:pt x="9956" y="430"/>
                </a:lnTo>
                <a:lnTo>
                  <a:pt x="9649" y="277"/>
                </a:lnTo>
                <a:lnTo>
                  <a:pt x="9311" y="154"/>
                </a:lnTo>
                <a:lnTo>
                  <a:pt x="8973" y="61"/>
                </a:lnTo>
                <a:lnTo>
                  <a:pt x="860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7"/>
          <p:cNvSpPr/>
          <p:nvPr/>
        </p:nvSpPr>
        <p:spPr>
          <a:xfrm>
            <a:off x="6224768" y="2427538"/>
            <a:ext cx="554376" cy="893228"/>
          </a:xfrm>
          <a:custGeom>
            <a:rect b="b" l="l" r="r" t="t"/>
            <a:pathLst>
              <a:path extrusionOk="0" h="16040" w="8911">
                <a:moveTo>
                  <a:pt x="3595" y="492"/>
                </a:moveTo>
                <a:lnTo>
                  <a:pt x="3933" y="523"/>
                </a:lnTo>
                <a:lnTo>
                  <a:pt x="4240" y="553"/>
                </a:lnTo>
                <a:lnTo>
                  <a:pt x="4517" y="646"/>
                </a:lnTo>
                <a:lnTo>
                  <a:pt x="4824" y="738"/>
                </a:lnTo>
                <a:lnTo>
                  <a:pt x="5101" y="891"/>
                </a:lnTo>
                <a:lnTo>
                  <a:pt x="5346" y="1045"/>
                </a:lnTo>
                <a:lnTo>
                  <a:pt x="5592" y="1229"/>
                </a:lnTo>
                <a:lnTo>
                  <a:pt x="5807" y="1414"/>
                </a:lnTo>
                <a:lnTo>
                  <a:pt x="6022" y="1629"/>
                </a:lnTo>
                <a:lnTo>
                  <a:pt x="6207" y="1875"/>
                </a:lnTo>
                <a:lnTo>
                  <a:pt x="6360" y="2120"/>
                </a:lnTo>
                <a:lnTo>
                  <a:pt x="6483" y="2397"/>
                </a:lnTo>
                <a:lnTo>
                  <a:pt x="6575" y="2704"/>
                </a:lnTo>
                <a:lnTo>
                  <a:pt x="6668" y="2981"/>
                </a:lnTo>
                <a:lnTo>
                  <a:pt x="6698" y="3319"/>
                </a:lnTo>
                <a:lnTo>
                  <a:pt x="6729" y="3626"/>
                </a:lnTo>
                <a:lnTo>
                  <a:pt x="6698" y="3933"/>
                </a:lnTo>
                <a:lnTo>
                  <a:pt x="6668" y="4210"/>
                </a:lnTo>
                <a:lnTo>
                  <a:pt x="6606" y="4517"/>
                </a:lnTo>
                <a:lnTo>
                  <a:pt x="6514" y="4794"/>
                </a:lnTo>
                <a:lnTo>
                  <a:pt x="6391" y="5039"/>
                </a:lnTo>
                <a:lnTo>
                  <a:pt x="6238" y="5285"/>
                </a:lnTo>
                <a:lnTo>
                  <a:pt x="6084" y="5531"/>
                </a:lnTo>
                <a:lnTo>
                  <a:pt x="5900" y="5746"/>
                </a:lnTo>
                <a:lnTo>
                  <a:pt x="5684" y="5961"/>
                </a:lnTo>
                <a:lnTo>
                  <a:pt x="5469" y="6115"/>
                </a:lnTo>
                <a:lnTo>
                  <a:pt x="5224" y="6299"/>
                </a:lnTo>
                <a:lnTo>
                  <a:pt x="4978" y="6422"/>
                </a:lnTo>
                <a:lnTo>
                  <a:pt x="4701" y="6545"/>
                </a:lnTo>
                <a:lnTo>
                  <a:pt x="4425" y="6637"/>
                </a:lnTo>
                <a:lnTo>
                  <a:pt x="4148" y="6699"/>
                </a:lnTo>
                <a:lnTo>
                  <a:pt x="3841" y="6729"/>
                </a:lnTo>
                <a:lnTo>
                  <a:pt x="3841" y="5715"/>
                </a:lnTo>
                <a:lnTo>
                  <a:pt x="3995" y="5715"/>
                </a:lnTo>
                <a:lnTo>
                  <a:pt x="4117" y="5685"/>
                </a:lnTo>
                <a:lnTo>
                  <a:pt x="4210" y="5685"/>
                </a:lnTo>
                <a:lnTo>
                  <a:pt x="4302" y="5623"/>
                </a:lnTo>
                <a:lnTo>
                  <a:pt x="4363" y="5562"/>
                </a:lnTo>
                <a:lnTo>
                  <a:pt x="4425" y="5500"/>
                </a:lnTo>
                <a:lnTo>
                  <a:pt x="4486" y="5408"/>
                </a:lnTo>
                <a:lnTo>
                  <a:pt x="4486" y="5316"/>
                </a:lnTo>
                <a:lnTo>
                  <a:pt x="4517" y="5193"/>
                </a:lnTo>
                <a:lnTo>
                  <a:pt x="4517" y="4517"/>
                </a:lnTo>
                <a:lnTo>
                  <a:pt x="4701" y="4456"/>
                </a:lnTo>
                <a:lnTo>
                  <a:pt x="4886" y="4363"/>
                </a:lnTo>
                <a:lnTo>
                  <a:pt x="5039" y="4240"/>
                </a:lnTo>
                <a:lnTo>
                  <a:pt x="5162" y="4087"/>
                </a:lnTo>
                <a:lnTo>
                  <a:pt x="5254" y="3933"/>
                </a:lnTo>
                <a:lnTo>
                  <a:pt x="5346" y="3749"/>
                </a:lnTo>
                <a:lnTo>
                  <a:pt x="5408" y="3565"/>
                </a:lnTo>
                <a:lnTo>
                  <a:pt x="5408" y="3349"/>
                </a:lnTo>
                <a:lnTo>
                  <a:pt x="5408" y="2581"/>
                </a:lnTo>
                <a:lnTo>
                  <a:pt x="5377" y="2458"/>
                </a:lnTo>
                <a:lnTo>
                  <a:pt x="5316" y="2335"/>
                </a:lnTo>
                <a:lnTo>
                  <a:pt x="5193" y="2243"/>
                </a:lnTo>
                <a:lnTo>
                  <a:pt x="5039" y="2213"/>
                </a:lnTo>
                <a:lnTo>
                  <a:pt x="4670" y="2213"/>
                </a:lnTo>
                <a:lnTo>
                  <a:pt x="4670" y="1076"/>
                </a:lnTo>
                <a:lnTo>
                  <a:pt x="4640" y="984"/>
                </a:lnTo>
                <a:lnTo>
                  <a:pt x="4578" y="891"/>
                </a:lnTo>
                <a:lnTo>
                  <a:pt x="4486" y="830"/>
                </a:lnTo>
                <a:lnTo>
                  <a:pt x="4302" y="830"/>
                </a:lnTo>
                <a:lnTo>
                  <a:pt x="4210" y="891"/>
                </a:lnTo>
                <a:lnTo>
                  <a:pt x="4148" y="984"/>
                </a:lnTo>
                <a:lnTo>
                  <a:pt x="4117" y="1076"/>
                </a:lnTo>
                <a:lnTo>
                  <a:pt x="4117" y="2213"/>
                </a:lnTo>
                <a:lnTo>
                  <a:pt x="3073" y="2213"/>
                </a:lnTo>
                <a:lnTo>
                  <a:pt x="3073" y="1076"/>
                </a:lnTo>
                <a:lnTo>
                  <a:pt x="3073" y="984"/>
                </a:lnTo>
                <a:lnTo>
                  <a:pt x="3011" y="891"/>
                </a:lnTo>
                <a:lnTo>
                  <a:pt x="2919" y="830"/>
                </a:lnTo>
                <a:lnTo>
                  <a:pt x="2704" y="830"/>
                </a:lnTo>
                <a:lnTo>
                  <a:pt x="2643" y="891"/>
                </a:lnTo>
                <a:lnTo>
                  <a:pt x="2581" y="984"/>
                </a:lnTo>
                <a:lnTo>
                  <a:pt x="2550" y="1076"/>
                </a:lnTo>
                <a:lnTo>
                  <a:pt x="2550" y="2213"/>
                </a:lnTo>
                <a:lnTo>
                  <a:pt x="2182" y="2213"/>
                </a:lnTo>
                <a:lnTo>
                  <a:pt x="2028" y="2243"/>
                </a:lnTo>
                <a:lnTo>
                  <a:pt x="1905" y="2335"/>
                </a:lnTo>
                <a:lnTo>
                  <a:pt x="1813" y="2458"/>
                </a:lnTo>
                <a:lnTo>
                  <a:pt x="1782" y="2581"/>
                </a:lnTo>
                <a:lnTo>
                  <a:pt x="1782" y="3349"/>
                </a:lnTo>
                <a:lnTo>
                  <a:pt x="1813" y="3565"/>
                </a:lnTo>
                <a:lnTo>
                  <a:pt x="1874" y="3749"/>
                </a:lnTo>
                <a:lnTo>
                  <a:pt x="1936" y="3933"/>
                </a:lnTo>
                <a:lnTo>
                  <a:pt x="2059" y="4087"/>
                </a:lnTo>
                <a:lnTo>
                  <a:pt x="2182" y="4240"/>
                </a:lnTo>
                <a:lnTo>
                  <a:pt x="2335" y="4363"/>
                </a:lnTo>
                <a:lnTo>
                  <a:pt x="2520" y="4456"/>
                </a:lnTo>
                <a:lnTo>
                  <a:pt x="2704" y="4517"/>
                </a:lnTo>
                <a:lnTo>
                  <a:pt x="2704" y="5193"/>
                </a:lnTo>
                <a:lnTo>
                  <a:pt x="2704" y="5316"/>
                </a:lnTo>
                <a:lnTo>
                  <a:pt x="2735" y="5408"/>
                </a:lnTo>
                <a:lnTo>
                  <a:pt x="2796" y="5500"/>
                </a:lnTo>
                <a:lnTo>
                  <a:pt x="2858" y="5562"/>
                </a:lnTo>
                <a:lnTo>
                  <a:pt x="2919" y="5623"/>
                </a:lnTo>
                <a:lnTo>
                  <a:pt x="3011" y="5685"/>
                </a:lnTo>
                <a:lnTo>
                  <a:pt x="3103" y="5685"/>
                </a:lnTo>
                <a:lnTo>
                  <a:pt x="3196" y="5715"/>
                </a:lnTo>
                <a:lnTo>
                  <a:pt x="3380" y="5715"/>
                </a:lnTo>
                <a:lnTo>
                  <a:pt x="3380" y="6729"/>
                </a:lnTo>
                <a:lnTo>
                  <a:pt x="3073" y="6699"/>
                </a:lnTo>
                <a:lnTo>
                  <a:pt x="2796" y="6637"/>
                </a:lnTo>
                <a:lnTo>
                  <a:pt x="2489" y="6545"/>
                </a:lnTo>
                <a:lnTo>
                  <a:pt x="2243" y="6422"/>
                </a:lnTo>
                <a:lnTo>
                  <a:pt x="1997" y="6299"/>
                </a:lnTo>
                <a:lnTo>
                  <a:pt x="1752" y="6115"/>
                </a:lnTo>
                <a:lnTo>
                  <a:pt x="1536" y="5961"/>
                </a:lnTo>
                <a:lnTo>
                  <a:pt x="1321" y="5746"/>
                </a:lnTo>
                <a:lnTo>
                  <a:pt x="1137" y="5531"/>
                </a:lnTo>
                <a:lnTo>
                  <a:pt x="983" y="5285"/>
                </a:lnTo>
                <a:lnTo>
                  <a:pt x="830" y="5039"/>
                </a:lnTo>
                <a:lnTo>
                  <a:pt x="707" y="4794"/>
                </a:lnTo>
                <a:lnTo>
                  <a:pt x="615" y="4517"/>
                </a:lnTo>
                <a:lnTo>
                  <a:pt x="553" y="4210"/>
                </a:lnTo>
                <a:lnTo>
                  <a:pt x="492" y="3933"/>
                </a:lnTo>
                <a:lnTo>
                  <a:pt x="492" y="3626"/>
                </a:lnTo>
                <a:lnTo>
                  <a:pt x="492" y="3319"/>
                </a:lnTo>
                <a:lnTo>
                  <a:pt x="553" y="2981"/>
                </a:lnTo>
                <a:lnTo>
                  <a:pt x="615" y="2704"/>
                </a:lnTo>
                <a:lnTo>
                  <a:pt x="738" y="2397"/>
                </a:lnTo>
                <a:lnTo>
                  <a:pt x="860" y="2120"/>
                </a:lnTo>
                <a:lnTo>
                  <a:pt x="1014" y="1875"/>
                </a:lnTo>
                <a:lnTo>
                  <a:pt x="1198" y="1629"/>
                </a:lnTo>
                <a:lnTo>
                  <a:pt x="1414" y="1414"/>
                </a:lnTo>
                <a:lnTo>
                  <a:pt x="1629" y="1229"/>
                </a:lnTo>
                <a:lnTo>
                  <a:pt x="1874" y="1045"/>
                </a:lnTo>
                <a:lnTo>
                  <a:pt x="2120" y="891"/>
                </a:lnTo>
                <a:lnTo>
                  <a:pt x="2397" y="738"/>
                </a:lnTo>
                <a:lnTo>
                  <a:pt x="2673" y="646"/>
                </a:lnTo>
                <a:lnTo>
                  <a:pt x="2981" y="553"/>
                </a:lnTo>
                <a:lnTo>
                  <a:pt x="3288" y="523"/>
                </a:lnTo>
                <a:lnTo>
                  <a:pt x="3595" y="492"/>
                </a:lnTo>
                <a:close/>
                <a:moveTo>
                  <a:pt x="3595" y="0"/>
                </a:moveTo>
                <a:lnTo>
                  <a:pt x="3226" y="31"/>
                </a:lnTo>
                <a:lnTo>
                  <a:pt x="2888" y="92"/>
                </a:lnTo>
                <a:lnTo>
                  <a:pt x="2520" y="185"/>
                </a:lnTo>
                <a:lnTo>
                  <a:pt x="2212" y="277"/>
                </a:lnTo>
                <a:lnTo>
                  <a:pt x="1874" y="430"/>
                </a:lnTo>
                <a:lnTo>
                  <a:pt x="1598" y="615"/>
                </a:lnTo>
                <a:lnTo>
                  <a:pt x="1321" y="830"/>
                </a:lnTo>
                <a:lnTo>
                  <a:pt x="1045" y="1076"/>
                </a:lnTo>
                <a:lnTo>
                  <a:pt x="830" y="1322"/>
                </a:lnTo>
                <a:lnTo>
                  <a:pt x="615" y="1598"/>
                </a:lnTo>
                <a:lnTo>
                  <a:pt x="430" y="1905"/>
                </a:lnTo>
                <a:lnTo>
                  <a:pt x="277" y="2213"/>
                </a:lnTo>
                <a:lnTo>
                  <a:pt x="154" y="2551"/>
                </a:lnTo>
                <a:lnTo>
                  <a:pt x="62" y="2889"/>
                </a:lnTo>
                <a:lnTo>
                  <a:pt x="0" y="3257"/>
                </a:lnTo>
                <a:lnTo>
                  <a:pt x="0" y="3626"/>
                </a:lnTo>
                <a:lnTo>
                  <a:pt x="0" y="3995"/>
                </a:lnTo>
                <a:lnTo>
                  <a:pt x="62" y="4363"/>
                </a:lnTo>
                <a:lnTo>
                  <a:pt x="154" y="4701"/>
                </a:lnTo>
                <a:lnTo>
                  <a:pt x="277" y="5039"/>
                </a:lnTo>
                <a:lnTo>
                  <a:pt x="430" y="5347"/>
                </a:lnTo>
                <a:lnTo>
                  <a:pt x="615" y="5654"/>
                </a:lnTo>
                <a:lnTo>
                  <a:pt x="830" y="5930"/>
                </a:lnTo>
                <a:lnTo>
                  <a:pt x="1045" y="6176"/>
                </a:lnTo>
                <a:lnTo>
                  <a:pt x="1321" y="6422"/>
                </a:lnTo>
                <a:lnTo>
                  <a:pt x="1598" y="6606"/>
                </a:lnTo>
                <a:lnTo>
                  <a:pt x="1874" y="6791"/>
                </a:lnTo>
                <a:lnTo>
                  <a:pt x="2212" y="6944"/>
                </a:lnTo>
                <a:lnTo>
                  <a:pt x="2520" y="7067"/>
                </a:lnTo>
                <a:lnTo>
                  <a:pt x="2888" y="7159"/>
                </a:lnTo>
                <a:lnTo>
                  <a:pt x="3226" y="7221"/>
                </a:lnTo>
                <a:lnTo>
                  <a:pt x="3595" y="7252"/>
                </a:lnTo>
                <a:lnTo>
                  <a:pt x="3964" y="7221"/>
                </a:lnTo>
                <a:lnTo>
                  <a:pt x="4333" y="7159"/>
                </a:lnTo>
                <a:lnTo>
                  <a:pt x="4670" y="7067"/>
                </a:lnTo>
                <a:lnTo>
                  <a:pt x="5008" y="6944"/>
                </a:lnTo>
                <a:lnTo>
                  <a:pt x="5316" y="6821"/>
                </a:lnTo>
                <a:lnTo>
                  <a:pt x="5592" y="6637"/>
                </a:lnTo>
                <a:lnTo>
                  <a:pt x="5869" y="6422"/>
                </a:lnTo>
                <a:lnTo>
                  <a:pt x="6145" y="6207"/>
                </a:lnTo>
                <a:lnTo>
                  <a:pt x="6360" y="5930"/>
                </a:lnTo>
                <a:lnTo>
                  <a:pt x="6575" y="5685"/>
                </a:lnTo>
                <a:lnTo>
                  <a:pt x="6760" y="5377"/>
                </a:lnTo>
                <a:lnTo>
                  <a:pt x="6913" y="5070"/>
                </a:lnTo>
                <a:lnTo>
                  <a:pt x="7036" y="4732"/>
                </a:lnTo>
                <a:lnTo>
                  <a:pt x="7129" y="4394"/>
                </a:lnTo>
                <a:lnTo>
                  <a:pt x="7190" y="4056"/>
                </a:lnTo>
                <a:lnTo>
                  <a:pt x="7221" y="3687"/>
                </a:lnTo>
                <a:lnTo>
                  <a:pt x="7958" y="3687"/>
                </a:lnTo>
                <a:lnTo>
                  <a:pt x="8142" y="3718"/>
                </a:lnTo>
                <a:lnTo>
                  <a:pt x="8265" y="3810"/>
                </a:lnTo>
                <a:lnTo>
                  <a:pt x="8358" y="3964"/>
                </a:lnTo>
                <a:lnTo>
                  <a:pt x="8419" y="4118"/>
                </a:lnTo>
                <a:lnTo>
                  <a:pt x="8419" y="16039"/>
                </a:lnTo>
                <a:lnTo>
                  <a:pt x="8911" y="16039"/>
                </a:lnTo>
                <a:lnTo>
                  <a:pt x="8911" y="4118"/>
                </a:lnTo>
                <a:lnTo>
                  <a:pt x="8880" y="3933"/>
                </a:lnTo>
                <a:lnTo>
                  <a:pt x="8818" y="3780"/>
                </a:lnTo>
                <a:lnTo>
                  <a:pt x="8726" y="3595"/>
                </a:lnTo>
                <a:lnTo>
                  <a:pt x="8634" y="3472"/>
                </a:lnTo>
                <a:lnTo>
                  <a:pt x="8480" y="3349"/>
                </a:lnTo>
                <a:lnTo>
                  <a:pt x="8327" y="3257"/>
                </a:lnTo>
                <a:lnTo>
                  <a:pt x="8142" y="3227"/>
                </a:lnTo>
                <a:lnTo>
                  <a:pt x="7958" y="3196"/>
                </a:lnTo>
                <a:lnTo>
                  <a:pt x="7190" y="3196"/>
                </a:lnTo>
                <a:lnTo>
                  <a:pt x="7129" y="2858"/>
                </a:lnTo>
                <a:lnTo>
                  <a:pt x="7067" y="2551"/>
                </a:lnTo>
                <a:lnTo>
                  <a:pt x="6944" y="2243"/>
                </a:lnTo>
                <a:lnTo>
                  <a:pt x="6791" y="1936"/>
                </a:lnTo>
                <a:lnTo>
                  <a:pt x="6637" y="1660"/>
                </a:lnTo>
                <a:lnTo>
                  <a:pt x="6453" y="1383"/>
                </a:lnTo>
                <a:lnTo>
                  <a:pt x="6238" y="1168"/>
                </a:lnTo>
                <a:lnTo>
                  <a:pt x="6022" y="922"/>
                </a:lnTo>
                <a:lnTo>
                  <a:pt x="5777" y="738"/>
                </a:lnTo>
                <a:lnTo>
                  <a:pt x="5500" y="553"/>
                </a:lnTo>
                <a:lnTo>
                  <a:pt x="5224" y="400"/>
                </a:lnTo>
                <a:lnTo>
                  <a:pt x="4916" y="246"/>
                </a:lnTo>
                <a:lnTo>
                  <a:pt x="4609" y="154"/>
                </a:lnTo>
                <a:lnTo>
                  <a:pt x="4271" y="62"/>
                </a:lnTo>
                <a:lnTo>
                  <a:pt x="3933" y="31"/>
                </a:lnTo>
                <a:lnTo>
                  <a:pt x="359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17"/>
          <p:cNvSpPr/>
          <p:nvPr/>
        </p:nvSpPr>
        <p:spPr>
          <a:xfrm>
            <a:off x="7277977" y="2482276"/>
            <a:ext cx="330722" cy="294364"/>
          </a:xfrm>
          <a:custGeom>
            <a:rect b="b" l="l" r="r" t="t"/>
            <a:pathLst>
              <a:path extrusionOk="0" h="5286" w="5316">
                <a:moveTo>
                  <a:pt x="2888" y="277"/>
                </a:moveTo>
                <a:lnTo>
                  <a:pt x="3134" y="308"/>
                </a:lnTo>
                <a:lnTo>
                  <a:pt x="3349" y="369"/>
                </a:lnTo>
                <a:lnTo>
                  <a:pt x="3564" y="461"/>
                </a:lnTo>
                <a:lnTo>
                  <a:pt x="3779" y="554"/>
                </a:lnTo>
                <a:lnTo>
                  <a:pt x="3994" y="677"/>
                </a:lnTo>
                <a:lnTo>
                  <a:pt x="4148" y="799"/>
                </a:lnTo>
                <a:lnTo>
                  <a:pt x="4332" y="953"/>
                </a:lnTo>
                <a:lnTo>
                  <a:pt x="4486" y="1137"/>
                </a:lnTo>
                <a:lnTo>
                  <a:pt x="4609" y="1322"/>
                </a:lnTo>
                <a:lnTo>
                  <a:pt x="4732" y="1506"/>
                </a:lnTo>
                <a:lnTo>
                  <a:pt x="4824" y="1721"/>
                </a:lnTo>
                <a:lnTo>
                  <a:pt x="4916" y="1936"/>
                </a:lnTo>
                <a:lnTo>
                  <a:pt x="4978" y="2151"/>
                </a:lnTo>
                <a:lnTo>
                  <a:pt x="5008" y="2397"/>
                </a:lnTo>
                <a:lnTo>
                  <a:pt x="5039" y="2643"/>
                </a:lnTo>
                <a:lnTo>
                  <a:pt x="5008" y="2889"/>
                </a:lnTo>
                <a:lnTo>
                  <a:pt x="4978" y="3104"/>
                </a:lnTo>
                <a:lnTo>
                  <a:pt x="4916" y="3350"/>
                </a:lnTo>
                <a:lnTo>
                  <a:pt x="4824" y="3565"/>
                </a:lnTo>
                <a:lnTo>
                  <a:pt x="4732" y="3780"/>
                </a:lnTo>
                <a:lnTo>
                  <a:pt x="4609" y="3964"/>
                </a:lnTo>
                <a:lnTo>
                  <a:pt x="4486" y="4149"/>
                </a:lnTo>
                <a:lnTo>
                  <a:pt x="4332" y="4302"/>
                </a:lnTo>
                <a:lnTo>
                  <a:pt x="4148" y="4456"/>
                </a:lnTo>
                <a:lnTo>
                  <a:pt x="3994" y="4609"/>
                </a:lnTo>
                <a:lnTo>
                  <a:pt x="3779" y="4732"/>
                </a:lnTo>
                <a:lnTo>
                  <a:pt x="3564" y="4824"/>
                </a:lnTo>
                <a:lnTo>
                  <a:pt x="3349" y="4886"/>
                </a:lnTo>
                <a:lnTo>
                  <a:pt x="3134" y="4947"/>
                </a:lnTo>
                <a:lnTo>
                  <a:pt x="2888" y="5009"/>
                </a:lnTo>
                <a:lnTo>
                  <a:pt x="2427" y="5009"/>
                </a:lnTo>
                <a:lnTo>
                  <a:pt x="2182" y="4947"/>
                </a:lnTo>
                <a:lnTo>
                  <a:pt x="1967" y="4886"/>
                </a:lnTo>
                <a:lnTo>
                  <a:pt x="1721" y="4824"/>
                </a:lnTo>
                <a:lnTo>
                  <a:pt x="1536" y="4732"/>
                </a:lnTo>
                <a:lnTo>
                  <a:pt x="1321" y="4609"/>
                </a:lnTo>
                <a:lnTo>
                  <a:pt x="1137" y="4456"/>
                </a:lnTo>
                <a:lnTo>
                  <a:pt x="983" y="4302"/>
                </a:lnTo>
                <a:lnTo>
                  <a:pt x="830" y="4149"/>
                </a:lnTo>
                <a:lnTo>
                  <a:pt x="707" y="3964"/>
                </a:lnTo>
                <a:lnTo>
                  <a:pt x="584" y="3780"/>
                </a:lnTo>
                <a:lnTo>
                  <a:pt x="461" y="3565"/>
                </a:lnTo>
                <a:lnTo>
                  <a:pt x="399" y="3350"/>
                </a:lnTo>
                <a:lnTo>
                  <a:pt x="338" y="3104"/>
                </a:lnTo>
                <a:lnTo>
                  <a:pt x="307" y="2889"/>
                </a:lnTo>
                <a:lnTo>
                  <a:pt x="277" y="2643"/>
                </a:lnTo>
                <a:lnTo>
                  <a:pt x="307" y="2397"/>
                </a:lnTo>
                <a:lnTo>
                  <a:pt x="338" y="2151"/>
                </a:lnTo>
                <a:lnTo>
                  <a:pt x="399" y="1936"/>
                </a:lnTo>
                <a:lnTo>
                  <a:pt x="461" y="1721"/>
                </a:lnTo>
                <a:lnTo>
                  <a:pt x="584" y="1506"/>
                </a:lnTo>
                <a:lnTo>
                  <a:pt x="707" y="1322"/>
                </a:lnTo>
                <a:lnTo>
                  <a:pt x="830" y="1137"/>
                </a:lnTo>
                <a:lnTo>
                  <a:pt x="983" y="953"/>
                </a:lnTo>
                <a:lnTo>
                  <a:pt x="1137" y="799"/>
                </a:lnTo>
                <a:lnTo>
                  <a:pt x="1321" y="677"/>
                </a:lnTo>
                <a:lnTo>
                  <a:pt x="1536" y="554"/>
                </a:lnTo>
                <a:lnTo>
                  <a:pt x="1721" y="461"/>
                </a:lnTo>
                <a:lnTo>
                  <a:pt x="1967" y="369"/>
                </a:lnTo>
                <a:lnTo>
                  <a:pt x="2182" y="308"/>
                </a:lnTo>
                <a:lnTo>
                  <a:pt x="2427" y="277"/>
                </a:lnTo>
                <a:close/>
                <a:moveTo>
                  <a:pt x="2397" y="1"/>
                </a:moveTo>
                <a:lnTo>
                  <a:pt x="2120" y="31"/>
                </a:lnTo>
                <a:lnTo>
                  <a:pt x="1874" y="123"/>
                </a:lnTo>
                <a:lnTo>
                  <a:pt x="1629" y="185"/>
                </a:lnTo>
                <a:lnTo>
                  <a:pt x="1383" y="308"/>
                </a:lnTo>
                <a:lnTo>
                  <a:pt x="1168" y="431"/>
                </a:lnTo>
                <a:lnTo>
                  <a:pt x="983" y="584"/>
                </a:lnTo>
                <a:lnTo>
                  <a:pt x="799" y="769"/>
                </a:lnTo>
                <a:lnTo>
                  <a:pt x="615" y="953"/>
                </a:lnTo>
                <a:lnTo>
                  <a:pt x="461" y="1168"/>
                </a:lnTo>
                <a:lnTo>
                  <a:pt x="338" y="1383"/>
                </a:lnTo>
                <a:lnTo>
                  <a:pt x="215" y="1598"/>
                </a:lnTo>
                <a:lnTo>
                  <a:pt x="123" y="1844"/>
                </a:lnTo>
                <a:lnTo>
                  <a:pt x="62" y="2121"/>
                </a:lnTo>
                <a:lnTo>
                  <a:pt x="31" y="2366"/>
                </a:lnTo>
                <a:lnTo>
                  <a:pt x="0" y="2643"/>
                </a:lnTo>
                <a:lnTo>
                  <a:pt x="31" y="2919"/>
                </a:lnTo>
                <a:lnTo>
                  <a:pt x="62" y="3165"/>
                </a:lnTo>
                <a:lnTo>
                  <a:pt x="123" y="3411"/>
                </a:lnTo>
                <a:lnTo>
                  <a:pt x="215" y="3657"/>
                </a:lnTo>
                <a:lnTo>
                  <a:pt x="338" y="3903"/>
                </a:lnTo>
                <a:lnTo>
                  <a:pt x="461" y="4118"/>
                </a:lnTo>
                <a:lnTo>
                  <a:pt x="615" y="4333"/>
                </a:lnTo>
                <a:lnTo>
                  <a:pt x="799" y="4517"/>
                </a:lnTo>
                <a:lnTo>
                  <a:pt x="983" y="4671"/>
                </a:lnTo>
                <a:lnTo>
                  <a:pt x="1168" y="4824"/>
                </a:lnTo>
                <a:lnTo>
                  <a:pt x="1383" y="4978"/>
                </a:lnTo>
                <a:lnTo>
                  <a:pt x="1629" y="5070"/>
                </a:lnTo>
                <a:lnTo>
                  <a:pt x="1874" y="5162"/>
                </a:lnTo>
                <a:lnTo>
                  <a:pt x="2120" y="5224"/>
                </a:lnTo>
                <a:lnTo>
                  <a:pt x="2397" y="5285"/>
                </a:lnTo>
                <a:lnTo>
                  <a:pt x="2919" y="5285"/>
                </a:lnTo>
                <a:lnTo>
                  <a:pt x="3196" y="5224"/>
                </a:lnTo>
                <a:lnTo>
                  <a:pt x="3441" y="5162"/>
                </a:lnTo>
                <a:lnTo>
                  <a:pt x="3687" y="5070"/>
                </a:lnTo>
                <a:lnTo>
                  <a:pt x="3902" y="4978"/>
                </a:lnTo>
                <a:lnTo>
                  <a:pt x="4148" y="4824"/>
                </a:lnTo>
                <a:lnTo>
                  <a:pt x="4332" y="4671"/>
                </a:lnTo>
                <a:lnTo>
                  <a:pt x="4517" y="4517"/>
                </a:lnTo>
                <a:lnTo>
                  <a:pt x="4701" y="4333"/>
                </a:lnTo>
                <a:lnTo>
                  <a:pt x="4855" y="4118"/>
                </a:lnTo>
                <a:lnTo>
                  <a:pt x="4978" y="3903"/>
                </a:lnTo>
                <a:lnTo>
                  <a:pt x="5101" y="3657"/>
                </a:lnTo>
                <a:lnTo>
                  <a:pt x="5193" y="3411"/>
                </a:lnTo>
                <a:lnTo>
                  <a:pt x="5254" y="3165"/>
                </a:lnTo>
                <a:lnTo>
                  <a:pt x="5285" y="2919"/>
                </a:lnTo>
                <a:lnTo>
                  <a:pt x="5316" y="2643"/>
                </a:lnTo>
                <a:lnTo>
                  <a:pt x="5285" y="2366"/>
                </a:lnTo>
                <a:lnTo>
                  <a:pt x="5254" y="2121"/>
                </a:lnTo>
                <a:lnTo>
                  <a:pt x="5193" y="1844"/>
                </a:lnTo>
                <a:lnTo>
                  <a:pt x="5101" y="1598"/>
                </a:lnTo>
                <a:lnTo>
                  <a:pt x="4978" y="1383"/>
                </a:lnTo>
                <a:lnTo>
                  <a:pt x="4855" y="1168"/>
                </a:lnTo>
                <a:lnTo>
                  <a:pt x="4701" y="953"/>
                </a:lnTo>
                <a:lnTo>
                  <a:pt x="4517" y="769"/>
                </a:lnTo>
                <a:lnTo>
                  <a:pt x="4332" y="584"/>
                </a:lnTo>
                <a:lnTo>
                  <a:pt x="4148" y="431"/>
                </a:lnTo>
                <a:lnTo>
                  <a:pt x="3902" y="308"/>
                </a:lnTo>
                <a:lnTo>
                  <a:pt x="3687" y="185"/>
                </a:lnTo>
                <a:lnTo>
                  <a:pt x="3441" y="123"/>
                </a:lnTo>
                <a:lnTo>
                  <a:pt x="3196" y="31"/>
                </a:lnTo>
                <a:lnTo>
                  <a:pt x="291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17"/>
          <p:cNvSpPr/>
          <p:nvPr/>
        </p:nvSpPr>
        <p:spPr>
          <a:xfrm>
            <a:off x="7438540" y="2501098"/>
            <a:ext cx="9581" cy="15481"/>
          </a:xfrm>
          <a:custGeom>
            <a:rect b="b" l="l" r="r" t="t"/>
            <a:pathLst>
              <a:path extrusionOk="0" h="278" w="154">
                <a:moveTo>
                  <a:pt x="0" y="1"/>
                </a:moveTo>
                <a:lnTo>
                  <a:pt x="0" y="277"/>
                </a:lnTo>
                <a:lnTo>
                  <a:pt x="154" y="277"/>
                </a:lnTo>
                <a:lnTo>
                  <a:pt x="15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17"/>
          <p:cNvSpPr/>
          <p:nvPr/>
        </p:nvSpPr>
        <p:spPr>
          <a:xfrm>
            <a:off x="7388834" y="2506221"/>
            <a:ext cx="15304" cy="18878"/>
          </a:xfrm>
          <a:custGeom>
            <a:rect b="b" l="l" r="r" t="t"/>
            <a:pathLst>
              <a:path extrusionOk="0" h="339" w="246">
                <a:moveTo>
                  <a:pt x="154" y="1"/>
                </a:moveTo>
                <a:lnTo>
                  <a:pt x="0" y="62"/>
                </a:lnTo>
                <a:lnTo>
                  <a:pt x="92" y="339"/>
                </a:lnTo>
                <a:lnTo>
                  <a:pt x="246" y="277"/>
                </a:lnTo>
                <a:lnTo>
                  <a:pt x="15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17"/>
          <p:cNvSpPr/>
          <p:nvPr/>
        </p:nvSpPr>
        <p:spPr>
          <a:xfrm>
            <a:off x="7346781" y="2528496"/>
            <a:ext cx="19161" cy="17152"/>
          </a:xfrm>
          <a:custGeom>
            <a:rect b="b" l="l" r="r" t="t"/>
            <a:pathLst>
              <a:path extrusionOk="0" h="308" w="308">
                <a:moveTo>
                  <a:pt x="123" y="0"/>
                </a:moveTo>
                <a:lnTo>
                  <a:pt x="0" y="92"/>
                </a:lnTo>
                <a:lnTo>
                  <a:pt x="185" y="307"/>
                </a:lnTo>
                <a:lnTo>
                  <a:pt x="307" y="215"/>
                </a:lnTo>
                <a:lnTo>
                  <a:pt x="12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17"/>
          <p:cNvSpPr/>
          <p:nvPr/>
        </p:nvSpPr>
        <p:spPr>
          <a:xfrm>
            <a:off x="7316174" y="2560961"/>
            <a:ext cx="21090" cy="15481"/>
          </a:xfrm>
          <a:custGeom>
            <a:rect b="b" l="l" r="r" t="t"/>
            <a:pathLst>
              <a:path extrusionOk="0" h="278" w="339">
                <a:moveTo>
                  <a:pt x="62" y="1"/>
                </a:moveTo>
                <a:lnTo>
                  <a:pt x="1" y="124"/>
                </a:lnTo>
                <a:lnTo>
                  <a:pt x="246" y="277"/>
                </a:lnTo>
                <a:lnTo>
                  <a:pt x="339" y="155"/>
                </a:lnTo>
                <a:lnTo>
                  <a:pt x="6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17"/>
          <p:cNvSpPr/>
          <p:nvPr/>
        </p:nvSpPr>
        <p:spPr>
          <a:xfrm>
            <a:off x="7549397" y="2682468"/>
            <a:ext cx="21090" cy="15426"/>
          </a:xfrm>
          <a:custGeom>
            <a:rect b="b" l="l" r="r" t="t"/>
            <a:pathLst>
              <a:path extrusionOk="0" h="277" w="339">
                <a:moveTo>
                  <a:pt x="62" y="0"/>
                </a:moveTo>
                <a:lnTo>
                  <a:pt x="0" y="123"/>
                </a:lnTo>
                <a:lnTo>
                  <a:pt x="246" y="277"/>
                </a:lnTo>
                <a:lnTo>
                  <a:pt x="338" y="123"/>
                </a:lnTo>
                <a:lnTo>
                  <a:pt x="6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17"/>
          <p:cNvSpPr/>
          <p:nvPr/>
        </p:nvSpPr>
        <p:spPr>
          <a:xfrm>
            <a:off x="7300870" y="2602058"/>
            <a:ext cx="19224" cy="12028"/>
          </a:xfrm>
          <a:custGeom>
            <a:rect b="b" l="l" r="r" t="t"/>
            <a:pathLst>
              <a:path extrusionOk="0" h="216" w="309">
                <a:moveTo>
                  <a:pt x="1" y="0"/>
                </a:moveTo>
                <a:lnTo>
                  <a:pt x="1" y="154"/>
                </a:lnTo>
                <a:lnTo>
                  <a:pt x="277" y="215"/>
                </a:lnTo>
                <a:lnTo>
                  <a:pt x="308" y="62"/>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7"/>
          <p:cNvSpPr/>
          <p:nvPr/>
        </p:nvSpPr>
        <p:spPr>
          <a:xfrm>
            <a:off x="7564639" y="2644824"/>
            <a:ext cx="21090" cy="10303"/>
          </a:xfrm>
          <a:custGeom>
            <a:rect b="b" l="l" r="r" t="t"/>
            <a:pathLst>
              <a:path extrusionOk="0" h="185" w="339">
                <a:moveTo>
                  <a:pt x="32" y="0"/>
                </a:moveTo>
                <a:lnTo>
                  <a:pt x="1" y="154"/>
                </a:lnTo>
                <a:lnTo>
                  <a:pt x="308" y="185"/>
                </a:lnTo>
                <a:lnTo>
                  <a:pt x="339" y="31"/>
                </a:lnTo>
                <a:lnTo>
                  <a:pt x="3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7"/>
          <p:cNvSpPr/>
          <p:nvPr/>
        </p:nvSpPr>
        <p:spPr>
          <a:xfrm>
            <a:off x="7300870" y="2644824"/>
            <a:ext cx="19224" cy="10303"/>
          </a:xfrm>
          <a:custGeom>
            <a:rect b="b" l="l" r="r" t="t"/>
            <a:pathLst>
              <a:path extrusionOk="0" h="185" w="309">
                <a:moveTo>
                  <a:pt x="277" y="0"/>
                </a:moveTo>
                <a:lnTo>
                  <a:pt x="1" y="31"/>
                </a:lnTo>
                <a:lnTo>
                  <a:pt x="1" y="185"/>
                </a:lnTo>
                <a:lnTo>
                  <a:pt x="308" y="154"/>
                </a:lnTo>
                <a:lnTo>
                  <a:pt x="27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17"/>
          <p:cNvSpPr/>
          <p:nvPr/>
        </p:nvSpPr>
        <p:spPr>
          <a:xfrm>
            <a:off x="7564639" y="2602058"/>
            <a:ext cx="21090" cy="12028"/>
          </a:xfrm>
          <a:custGeom>
            <a:rect b="b" l="l" r="r" t="t"/>
            <a:pathLst>
              <a:path extrusionOk="0" h="216" w="339">
                <a:moveTo>
                  <a:pt x="308" y="0"/>
                </a:moveTo>
                <a:lnTo>
                  <a:pt x="1" y="62"/>
                </a:lnTo>
                <a:lnTo>
                  <a:pt x="32" y="215"/>
                </a:lnTo>
                <a:lnTo>
                  <a:pt x="339" y="154"/>
                </a:lnTo>
                <a:lnTo>
                  <a:pt x="30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17"/>
          <p:cNvSpPr/>
          <p:nvPr/>
        </p:nvSpPr>
        <p:spPr>
          <a:xfrm>
            <a:off x="7316174" y="2682468"/>
            <a:ext cx="21090" cy="15426"/>
          </a:xfrm>
          <a:custGeom>
            <a:rect b="b" l="l" r="r" t="t"/>
            <a:pathLst>
              <a:path extrusionOk="0" h="277" w="339">
                <a:moveTo>
                  <a:pt x="246" y="0"/>
                </a:moveTo>
                <a:lnTo>
                  <a:pt x="1" y="123"/>
                </a:lnTo>
                <a:lnTo>
                  <a:pt x="62" y="277"/>
                </a:lnTo>
                <a:lnTo>
                  <a:pt x="339" y="123"/>
                </a:lnTo>
                <a:lnTo>
                  <a:pt x="24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7"/>
          <p:cNvSpPr/>
          <p:nvPr/>
        </p:nvSpPr>
        <p:spPr>
          <a:xfrm>
            <a:off x="7549397" y="2560961"/>
            <a:ext cx="21090" cy="15481"/>
          </a:xfrm>
          <a:custGeom>
            <a:rect b="b" l="l" r="r" t="t"/>
            <a:pathLst>
              <a:path extrusionOk="0" h="278" w="339">
                <a:moveTo>
                  <a:pt x="246" y="1"/>
                </a:moveTo>
                <a:lnTo>
                  <a:pt x="0" y="155"/>
                </a:lnTo>
                <a:lnTo>
                  <a:pt x="62" y="277"/>
                </a:lnTo>
                <a:lnTo>
                  <a:pt x="338" y="124"/>
                </a:lnTo>
                <a:lnTo>
                  <a:pt x="24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7"/>
          <p:cNvSpPr/>
          <p:nvPr/>
        </p:nvSpPr>
        <p:spPr>
          <a:xfrm>
            <a:off x="7518790" y="2528496"/>
            <a:ext cx="21090" cy="17152"/>
          </a:xfrm>
          <a:custGeom>
            <a:rect b="b" l="l" r="r" t="t"/>
            <a:pathLst>
              <a:path extrusionOk="0" h="308" w="339">
                <a:moveTo>
                  <a:pt x="216" y="0"/>
                </a:moveTo>
                <a:lnTo>
                  <a:pt x="1" y="215"/>
                </a:lnTo>
                <a:lnTo>
                  <a:pt x="123" y="307"/>
                </a:lnTo>
                <a:lnTo>
                  <a:pt x="338" y="92"/>
                </a:lnTo>
                <a:lnTo>
                  <a:pt x="21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7"/>
          <p:cNvSpPr/>
          <p:nvPr/>
        </p:nvSpPr>
        <p:spPr>
          <a:xfrm>
            <a:off x="7480531" y="2506221"/>
            <a:ext cx="15366" cy="18878"/>
          </a:xfrm>
          <a:custGeom>
            <a:rect b="b" l="l" r="r" t="t"/>
            <a:pathLst>
              <a:path extrusionOk="0" h="339" w="247">
                <a:moveTo>
                  <a:pt x="124" y="1"/>
                </a:moveTo>
                <a:lnTo>
                  <a:pt x="1" y="277"/>
                </a:lnTo>
                <a:lnTo>
                  <a:pt x="155" y="339"/>
                </a:lnTo>
                <a:lnTo>
                  <a:pt x="247" y="62"/>
                </a:lnTo>
                <a:lnTo>
                  <a:pt x="12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7"/>
          <p:cNvSpPr/>
          <p:nvPr/>
        </p:nvSpPr>
        <p:spPr>
          <a:xfrm>
            <a:off x="7321897" y="2519920"/>
            <a:ext cx="242815" cy="217348"/>
          </a:xfrm>
          <a:custGeom>
            <a:rect b="b" l="l" r="r" t="t"/>
            <a:pathLst>
              <a:path extrusionOk="0" h="3903" w="3903">
                <a:moveTo>
                  <a:pt x="2981" y="369"/>
                </a:moveTo>
                <a:lnTo>
                  <a:pt x="2490" y="1629"/>
                </a:lnTo>
                <a:lnTo>
                  <a:pt x="2244" y="1721"/>
                </a:lnTo>
                <a:lnTo>
                  <a:pt x="2336" y="1813"/>
                </a:lnTo>
                <a:lnTo>
                  <a:pt x="2367" y="1967"/>
                </a:lnTo>
                <a:lnTo>
                  <a:pt x="2336" y="2090"/>
                </a:lnTo>
                <a:lnTo>
                  <a:pt x="2305" y="2213"/>
                </a:lnTo>
                <a:lnTo>
                  <a:pt x="2182" y="2336"/>
                </a:lnTo>
                <a:lnTo>
                  <a:pt x="2029" y="2397"/>
                </a:lnTo>
                <a:lnTo>
                  <a:pt x="1875" y="2397"/>
                </a:lnTo>
                <a:lnTo>
                  <a:pt x="1721" y="2336"/>
                </a:lnTo>
                <a:lnTo>
                  <a:pt x="1598" y="2213"/>
                </a:lnTo>
                <a:lnTo>
                  <a:pt x="1537" y="2059"/>
                </a:lnTo>
                <a:lnTo>
                  <a:pt x="1537" y="1906"/>
                </a:lnTo>
                <a:lnTo>
                  <a:pt x="1598" y="1752"/>
                </a:lnTo>
                <a:lnTo>
                  <a:pt x="1691" y="1660"/>
                </a:lnTo>
                <a:lnTo>
                  <a:pt x="1814" y="1598"/>
                </a:lnTo>
                <a:lnTo>
                  <a:pt x="1936" y="1568"/>
                </a:lnTo>
                <a:lnTo>
                  <a:pt x="2059" y="1598"/>
                </a:lnTo>
                <a:lnTo>
                  <a:pt x="2059" y="1352"/>
                </a:lnTo>
                <a:lnTo>
                  <a:pt x="2981" y="369"/>
                </a:lnTo>
                <a:close/>
                <a:moveTo>
                  <a:pt x="2735" y="2581"/>
                </a:moveTo>
                <a:lnTo>
                  <a:pt x="2828" y="2612"/>
                </a:lnTo>
                <a:lnTo>
                  <a:pt x="2889" y="2643"/>
                </a:lnTo>
                <a:lnTo>
                  <a:pt x="2950" y="2735"/>
                </a:lnTo>
                <a:lnTo>
                  <a:pt x="2950" y="2827"/>
                </a:lnTo>
                <a:lnTo>
                  <a:pt x="2950" y="3165"/>
                </a:lnTo>
                <a:lnTo>
                  <a:pt x="2950" y="3257"/>
                </a:lnTo>
                <a:lnTo>
                  <a:pt x="2889" y="3319"/>
                </a:lnTo>
                <a:lnTo>
                  <a:pt x="2828" y="3380"/>
                </a:lnTo>
                <a:lnTo>
                  <a:pt x="2735" y="3411"/>
                </a:lnTo>
                <a:lnTo>
                  <a:pt x="1168" y="3411"/>
                </a:lnTo>
                <a:lnTo>
                  <a:pt x="1076" y="3380"/>
                </a:lnTo>
                <a:lnTo>
                  <a:pt x="1015" y="3319"/>
                </a:lnTo>
                <a:lnTo>
                  <a:pt x="953" y="3257"/>
                </a:lnTo>
                <a:lnTo>
                  <a:pt x="953" y="3165"/>
                </a:lnTo>
                <a:lnTo>
                  <a:pt x="953" y="2827"/>
                </a:lnTo>
                <a:lnTo>
                  <a:pt x="953" y="2735"/>
                </a:lnTo>
                <a:lnTo>
                  <a:pt x="1015" y="2643"/>
                </a:lnTo>
                <a:lnTo>
                  <a:pt x="1076" y="2612"/>
                </a:lnTo>
                <a:lnTo>
                  <a:pt x="1168" y="2581"/>
                </a:lnTo>
                <a:close/>
                <a:moveTo>
                  <a:pt x="1936" y="1"/>
                </a:moveTo>
                <a:lnTo>
                  <a:pt x="1752" y="31"/>
                </a:lnTo>
                <a:lnTo>
                  <a:pt x="1568" y="62"/>
                </a:lnTo>
                <a:lnTo>
                  <a:pt x="1383" y="93"/>
                </a:lnTo>
                <a:lnTo>
                  <a:pt x="1199" y="154"/>
                </a:lnTo>
                <a:lnTo>
                  <a:pt x="861" y="338"/>
                </a:lnTo>
                <a:lnTo>
                  <a:pt x="585" y="584"/>
                </a:lnTo>
                <a:lnTo>
                  <a:pt x="339" y="861"/>
                </a:lnTo>
                <a:lnTo>
                  <a:pt x="154" y="1199"/>
                </a:lnTo>
                <a:lnTo>
                  <a:pt x="93" y="1383"/>
                </a:lnTo>
                <a:lnTo>
                  <a:pt x="31" y="1568"/>
                </a:lnTo>
                <a:lnTo>
                  <a:pt x="1" y="1752"/>
                </a:lnTo>
                <a:lnTo>
                  <a:pt x="1" y="1967"/>
                </a:lnTo>
                <a:lnTo>
                  <a:pt x="1" y="2151"/>
                </a:lnTo>
                <a:lnTo>
                  <a:pt x="31" y="2366"/>
                </a:lnTo>
                <a:lnTo>
                  <a:pt x="93" y="2551"/>
                </a:lnTo>
                <a:lnTo>
                  <a:pt x="154" y="2735"/>
                </a:lnTo>
                <a:lnTo>
                  <a:pt x="339" y="3042"/>
                </a:lnTo>
                <a:lnTo>
                  <a:pt x="585" y="3350"/>
                </a:lnTo>
                <a:lnTo>
                  <a:pt x="861" y="3595"/>
                </a:lnTo>
                <a:lnTo>
                  <a:pt x="1199" y="3749"/>
                </a:lnTo>
                <a:lnTo>
                  <a:pt x="1383" y="3841"/>
                </a:lnTo>
                <a:lnTo>
                  <a:pt x="1568" y="3872"/>
                </a:lnTo>
                <a:lnTo>
                  <a:pt x="1752" y="3903"/>
                </a:lnTo>
                <a:lnTo>
                  <a:pt x="2152" y="3903"/>
                </a:lnTo>
                <a:lnTo>
                  <a:pt x="2336" y="3872"/>
                </a:lnTo>
                <a:lnTo>
                  <a:pt x="2520" y="3841"/>
                </a:lnTo>
                <a:lnTo>
                  <a:pt x="2705" y="3749"/>
                </a:lnTo>
                <a:lnTo>
                  <a:pt x="3043" y="3595"/>
                </a:lnTo>
                <a:lnTo>
                  <a:pt x="3319" y="3350"/>
                </a:lnTo>
                <a:lnTo>
                  <a:pt x="3565" y="3042"/>
                </a:lnTo>
                <a:lnTo>
                  <a:pt x="3749" y="2735"/>
                </a:lnTo>
                <a:lnTo>
                  <a:pt x="3811" y="2551"/>
                </a:lnTo>
                <a:lnTo>
                  <a:pt x="3872" y="2366"/>
                </a:lnTo>
                <a:lnTo>
                  <a:pt x="3903" y="2151"/>
                </a:lnTo>
                <a:lnTo>
                  <a:pt x="3903" y="1967"/>
                </a:lnTo>
                <a:lnTo>
                  <a:pt x="3903" y="1752"/>
                </a:lnTo>
                <a:lnTo>
                  <a:pt x="3872" y="1568"/>
                </a:lnTo>
                <a:lnTo>
                  <a:pt x="3811" y="1383"/>
                </a:lnTo>
                <a:lnTo>
                  <a:pt x="3749" y="1199"/>
                </a:lnTo>
                <a:lnTo>
                  <a:pt x="3565" y="861"/>
                </a:lnTo>
                <a:lnTo>
                  <a:pt x="3319" y="584"/>
                </a:lnTo>
                <a:lnTo>
                  <a:pt x="3043" y="338"/>
                </a:lnTo>
                <a:lnTo>
                  <a:pt x="2705" y="154"/>
                </a:lnTo>
                <a:lnTo>
                  <a:pt x="2520" y="93"/>
                </a:lnTo>
                <a:lnTo>
                  <a:pt x="2336" y="62"/>
                </a:lnTo>
                <a:lnTo>
                  <a:pt x="2152" y="31"/>
                </a:lnTo>
                <a:lnTo>
                  <a:pt x="193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7"/>
          <p:cNvSpPr/>
          <p:nvPr/>
        </p:nvSpPr>
        <p:spPr>
          <a:xfrm>
            <a:off x="7427031" y="2617427"/>
            <a:ext cx="30671" cy="27454"/>
          </a:xfrm>
          <a:custGeom>
            <a:rect b="b" l="l" r="r" t="t"/>
            <a:pathLst>
              <a:path extrusionOk="0" h="493" w="493">
                <a:moveTo>
                  <a:pt x="154" y="1"/>
                </a:moveTo>
                <a:lnTo>
                  <a:pt x="93" y="62"/>
                </a:lnTo>
                <a:lnTo>
                  <a:pt x="31" y="124"/>
                </a:lnTo>
                <a:lnTo>
                  <a:pt x="1" y="247"/>
                </a:lnTo>
                <a:lnTo>
                  <a:pt x="31" y="339"/>
                </a:lnTo>
                <a:lnTo>
                  <a:pt x="93" y="400"/>
                </a:lnTo>
                <a:lnTo>
                  <a:pt x="154" y="462"/>
                </a:lnTo>
                <a:lnTo>
                  <a:pt x="246" y="492"/>
                </a:lnTo>
                <a:lnTo>
                  <a:pt x="369" y="462"/>
                </a:lnTo>
                <a:lnTo>
                  <a:pt x="431" y="400"/>
                </a:lnTo>
                <a:lnTo>
                  <a:pt x="492" y="339"/>
                </a:lnTo>
                <a:lnTo>
                  <a:pt x="492" y="247"/>
                </a:lnTo>
                <a:lnTo>
                  <a:pt x="492" y="124"/>
                </a:lnTo>
                <a:lnTo>
                  <a:pt x="431" y="62"/>
                </a:lnTo>
                <a:lnTo>
                  <a:pt x="3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7"/>
          <p:cNvSpPr/>
          <p:nvPr/>
        </p:nvSpPr>
        <p:spPr>
          <a:xfrm>
            <a:off x="7394558" y="2689317"/>
            <a:ext cx="28742" cy="6905"/>
          </a:xfrm>
          <a:custGeom>
            <a:rect b="b" l="l" r="r" t="t"/>
            <a:pathLst>
              <a:path extrusionOk="0" h="124" w="462">
                <a:moveTo>
                  <a:pt x="62" y="0"/>
                </a:moveTo>
                <a:lnTo>
                  <a:pt x="31" y="31"/>
                </a:lnTo>
                <a:lnTo>
                  <a:pt x="0" y="62"/>
                </a:lnTo>
                <a:lnTo>
                  <a:pt x="31" y="93"/>
                </a:lnTo>
                <a:lnTo>
                  <a:pt x="62" y="123"/>
                </a:lnTo>
                <a:lnTo>
                  <a:pt x="400" y="123"/>
                </a:lnTo>
                <a:lnTo>
                  <a:pt x="430" y="93"/>
                </a:lnTo>
                <a:lnTo>
                  <a:pt x="461" y="62"/>
                </a:lnTo>
                <a:lnTo>
                  <a:pt x="430" y="31"/>
                </a:lnTo>
                <a:lnTo>
                  <a:pt x="40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7"/>
          <p:cNvSpPr/>
          <p:nvPr/>
        </p:nvSpPr>
        <p:spPr>
          <a:xfrm>
            <a:off x="7428959" y="2689317"/>
            <a:ext cx="28742" cy="6905"/>
          </a:xfrm>
          <a:custGeom>
            <a:rect b="b" l="l" r="r" t="t"/>
            <a:pathLst>
              <a:path extrusionOk="0" h="124" w="462">
                <a:moveTo>
                  <a:pt x="62" y="0"/>
                </a:moveTo>
                <a:lnTo>
                  <a:pt x="31" y="31"/>
                </a:lnTo>
                <a:lnTo>
                  <a:pt x="0" y="62"/>
                </a:lnTo>
                <a:lnTo>
                  <a:pt x="31" y="93"/>
                </a:lnTo>
                <a:lnTo>
                  <a:pt x="62" y="123"/>
                </a:lnTo>
                <a:lnTo>
                  <a:pt x="400" y="123"/>
                </a:lnTo>
                <a:lnTo>
                  <a:pt x="431" y="93"/>
                </a:lnTo>
                <a:lnTo>
                  <a:pt x="461" y="62"/>
                </a:lnTo>
                <a:lnTo>
                  <a:pt x="431" y="31"/>
                </a:lnTo>
                <a:lnTo>
                  <a:pt x="40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7"/>
          <p:cNvSpPr/>
          <p:nvPr/>
        </p:nvSpPr>
        <p:spPr>
          <a:xfrm>
            <a:off x="7463362" y="2689317"/>
            <a:ext cx="28742" cy="6905"/>
          </a:xfrm>
          <a:custGeom>
            <a:rect b="b" l="l" r="r" t="t"/>
            <a:pathLst>
              <a:path extrusionOk="0" h="124" w="462">
                <a:moveTo>
                  <a:pt x="62" y="0"/>
                </a:moveTo>
                <a:lnTo>
                  <a:pt x="31" y="31"/>
                </a:lnTo>
                <a:lnTo>
                  <a:pt x="0" y="62"/>
                </a:lnTo>
                <a:lnTo>
                  <a:pt x="31" y="93"/>
                </a:lnTo>
                <a:lnTo>
                  <a:pt x="62" y="123"/>
                </a:lnTo>
                <a:lnTo>
                  <a:pt x="400" y="123"/>
                </a:lnTo>
                <a:lnTo>
                  <a:pt x="431" y="93"/>
                </a:lnTo>
                <a:lnTo>
                  <a:pt x="461" y="62"/>
                </a:lnTo>
                <a:lnTo>
                  <a:pt x="431" y="31"/>
                </a:lnTo>
                <a:lnTo>
                  <a:pt x="40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7"/>
          <p:cNvSpPr/>
          <p:nvPr/>
        </p:nvSpPr>
        <p:spPr>
          <a:xfrm>
            <a:off x="7113557" y="2427538"/>
            <a:ext cx="554438" cy="893228"/>
          </a:xfrm>
          <a:custGeom>
            <a:rect b="b" l="l" r="r" t="t"/>
            <a:pathLst>
              <a:path extrusionOk="0" h="16040" w="8912">
                <a:moveTo>
                  <a:pt x="5285" y="492"/>
                </a:moveTo>
                <a:lnTo>
                  <a:pt x="5623" y="523"/>
                </a:lnTo>
                <a:lnTo>
                  <a:pt x="5931" y="553"/>
                </a:lnTo>
                <a:lnTo>
                  <a:pt x="6238" y="646"/>
                </a:lnTo>
                <a:lnTo>
                  <a:pt x="6515" y="738"/>
                </a:lnTo>
                <a:lnTo>
                  <a:pt x="6791" y="891"/>
                </a:lnTo>
                <a:lnTo>
                  <a:pt x="7037" y="1045"/>
                </a:lnTo>
                <a:lnTo>
                  <a:pt x="7283" y="1229"/>
                </a:lnTo>
                <a:lnTo>
                  <a:pt x="7498" y="1414"/>
                </a:lnTo>
                <a:lnTo>
                  <a:pt x="7713" y="1629"/>
                </a:lnTo>
                <a:lnTo>
                  <a:pt x="7897" y="1875"/>
                </a:lnTo>
                <a:lnTo>
                  <a:pt x="8051" y="2120"/>
                </a:lnTo>
                <a:lnTo>
                  <a:pt x="8174" y="2397"/>
                </a:lnTo>
                <a:lnTo>
                  <a:pt x="8266" y="2704"/>
                </a:lnTo>
                <a:lnTo>
                  <a:pt x="8358" y="2981"/>
                </a:lnTo>
                <a:lnTo>
                  <a:pt x="8420" y="3288"/>
                </a:lnTo>
                <a:lnTo>
                  <a:pt x="8420" y="3626"/>
                </a:lnTo>
                <a:lnTo>
                  <a:pt x="8420" y="3933"/>
                </a:lnTo>
                <a:lnTo>
                  <a:pt x="8358" y="4240"/>
                </a:lnTo>
                <a:lnTo>
                  <a:pt x="8266" y="4548"/>
                </a:lnTo>
                <a:lnTo>
                  <a:pt x="8174" y="4824"/>
                </a:lnTo>
                <a:lnTo>
                  <a:pt x="8051" y="5101"/>
                </a:lnTo>
                <a:lnTo>
                  <a:pt x="7897" y="5377"/>
                </a:lnTo>
                <a:lnTo>
                  <a:pt x="7713" y="5592"/>
                </a:lnTo>
                <a:lnTo>
                  <a:pt x="7498" y="5838"/>
                </a:lnTo>
                <a:lnTo>
                  <a:pt x="7283" y="6023"/>
                </a:lnTo>
                <a:lnTo>
                  <a:pt x="7037" y="6207"/>
                </a:lnTo>
                <a:lnTo>
                  <a:pt x="6791" y="6361"/>
                </a:lnTo>
                <a:lnTo>
                  <a:pt x="6515" y="6483"/>
                </a:lnTo>
                <a:lnTo>
                  <a:pt x="6238" y="6606"/>
                </a:lnTo>
                <a:lnTo>
                  <a:pt x="5931" y="6668"/>
                </a:lnTo>
                <a:lnTo>
                  <a:pt x="5623" y="6729"/>
                </a:lnTo>
                <a:lnTo>
                  <a:pt x="4978" y="6729"/>
                </a:lnTo>
                <a:lnTo>
                  <a:pt x="4671" y="6668"/>
                </a:lnTo>
                <a:lnTo>
                  <a:pt x="4364" y="6606"/>
                </a:lnTo>
                <a:lnTo>
                  <a:pt x="4087" y="6483"/>
                </a:lnTo>
                <a:lnTo>
                  <a:pt x="3811" y="6361"/>
                </a:lnTo>
                <a:lnTo>
                  <a:pt x="3565" y="6207"/>
                </a:lnTo>
                <a:lnTo>
                  <a:pt x="3319" y="6023"/>
                </a:lnTo>
                <a:lnTo>
                  <a:pt x="3104" y="5838"/>
                </a:lnTo>
                <a:lnTo>
                  <a:pt x="2889" y="5592"/>
                </a:lnTo>
                <a:lnTo>
                  <a:pt x="2705" y="5377"/>
                </a:lnTo>
                <a:lnTo>
                  <a:pt x="2551" y="5101"/>
                </a:lnTo>
                <a:lnTo>
                  <a:pt x="2428" y="4824"/>
                </a:lnTo>
                <a:lnTo>
                  <a:pt x="2305" y="4548"/>
                </a:lnTo>
                <a:lnTo>
                  <a:pt x="2244" y="4240"/>
                </a:lnTo>
                <a:lnTo>
                  <a:pt x="2182" y="3933"/>
                </a:lnTo>
                <a:lnTo>
                  <a:pt x="2182" y="3626"/>
                </a:lnTo>
                <a:lnTo>
                  <a:pt x="2182" y="3288"/>
                </a:lnTo>
                <a:lnTo>
                  <a:pt x="2244" y="2981"/>
                </a:lnTo>
                <a:lnTo>
                  <a:pt x="2305" y="2704"/>
                </a:lnTo>
                <a:lnTo>
                  <a:pt x="2428" y="2397"/>
                </a:lnTo>
                <a:lnTo>
                  <a:pt x="2551" y="2120"/>
                </a:lnTo>
                <a:lnTo>
                  <a:pt x="2705" y="1875"/>
                </a:lnTo>
                <a:lnTo>
                  <a:pt x="2889" y="1629"/>
                </a:lnTo>
                <a:lnTo>
                  <a:pt x="3104" y="1414"/>
                </a:lnTo>
                <a:lnTo>
                  <a:pt x="3319" y="1229"/>
                </a:lnTo>
                <a:lnTo>
                  <a:pt x="3565" y="1045"/>
                </a:lnTo>
                <a:lnTo>
                  <a:pt x="3811" y="891"/>
                </a:lnTo>
                <a:lnTo>
                  <a:pt x="4087" y="738"/>
                </a:lnTo>
                <a:lnTo>
                  <a:pt x="4364" y="646"/>
                </a:lnTo>
                <a:lnTo>
                  <a:pt x="4671" y="553"/>
                </a:lnTo>
                <a:lnTo>
                  <a:pt x="4978" y="523"/>
                </a:lnTo>
                <a:lnTo>
                  <a:pt x="5285" y="492"/>
                </a:lnTo>
                <a:close/>
                <a:moveTo>
                  <a:pt x="5285" y="0"/>
                </a:moveTo>
                <a:lnTo>
                  <a:pt x="4947" y="31"/>
                </a:lnTo>
                <a:lnTo>
                  <a:pt x="4610" y="62"/>
                </a:lnTo>
                <a:lnTo>
                  <a:pt x="4302" y="154"/>
                </a:lnTo>
                <a:lnTo>
                  <a:pt x="3995" y="246"/>
                </a:lnTo>
                <a:lnTo>
                  <a:pt x="3688" y="400"/>
                </a:lnTo>
                <a:lnTo>
                  <a:pt x="3411" y="553"/>
                </a:lnTo>
                <a:lnTo>
                  <a:pt x="3135" y="738"/>
                </a:lnTo>
                <a:lnTo>
                  <a:pt x="2889" y="922"/>
                </a:lnTo>
                <a:lnTo>
                  <a:pt x="2674" y="1168"/>
                </a:lnTo>
                <a:lnTo>
                  <a:pt x="2459" y="1383"/>
                </a:lnTo>
                <a:lnTo>
                  <a:pt x="2274" y="1660"/>
                </a:lnTo>
                <a:lnTo>
                  <a:pt x="2090" y="1936"/>
                </a:lnTo>
                <a:lnTo>
                  <a:pt x="1967" y="2243"/>
                </a:lnTo>
                <a:lnTo>
                  <a:pt x="1844" y="2551"/>
                </a:lnTo>
                <a:lnTo>
                  <a:pt x="1752" y="2858"/>
                </a:lnTo>
                <a:lnTo>
                  <a:pt x="1721" y="3196"/>
                </a:lnTo>
                <a:lnTo>
                  <a:pt x="953" y="3196"/>
                </a:lnTo>
                <a:lnTo>
                  <a:pt x="769" y="3227"/>
                </a:lnTo>
                <a:lnTo>
                  <a:pt x="584" y="3257"/>
                </a:lnTo>
                <a:lnTo>
                  <a:pt x="431" y="3349"/>
                </a:lnTo>
                <a:lnTo>
                  <a:pt x="277" y="3472"/>
                </a:lnTo>
                <a:lnTo>
                  <a:pt x="154" y="3595"/>
                </a:lnTo>
                <a:lnTo>
                  <a:pt x="93" y="3780"/>
                </a:lnTo>
                <a:lnTo>
                  <a:pt x="31" y="3933"/>
                </a:lnTo>
                <a:lnTo>
                  <a:pt x="1" y="4118"/>
                </a:lnTo>
                <a:lnTo>
                  <a:pt x="1" y="16039"/>
                </a:lnTo>
                <a:lnTo>
                  <a:pt x="492" y="16039"/>
                </a:lnTo>
                <a:lnTo>
                  <a:pt x="492" y="4118"/>
                </a:lnTo>
                <a:lnTo>
                  <a:pt x="523" y="3964"/>
                </a:lnTo>
                <a:lnTo>
                  <a:pt x="615" y="3810"/>
                </a:lnTo>
                <a:lnTo>
                  <a:pt x="769" y="3718"/>
                </a:lnTo>
                <a:lnTo>
                  <a:pt x="953" y="3687"/>
                </a:lnTo>
                <a:lnTo>
                  <a:pt x="1691" y="3687"/>
                </a:lnTo>
                <a:lnTo>
                  <a:pt x="1721" y="4056"/>
                </a:lnTo>
                <a:lnTo>
                  <a:pt x="1783" y="4394"/>
                </a:lnTo>
                <a:lnTo>
                  <a:pt x="1875" y="4732"/>
                </a:lnTo>
                <a:lnTo>
                  <a:pt x="1998" y="5070"/>
                </a:lnTo>
                <a:lnTo>
                  <a:pt x="2151" y="5377"/>
                </a:lnTo>
                <a:lnTo>
                  <a:pt x="2336" y="5685"/>
                </a:lnTo>
                <a:lnTo>
                  <a:pt x="2520" y="5930"/>
                </a:lnTo>
                <a:lnTo>
                  <a:pt x="2766" y="6207"/>
                </a:lnTo>
                <a:lnTo>
                  <a:pt x="3012" y="6422"/>
                </a:lnTo>
                <a:lnTo>
                  <a:pt x="3288" y="6637"/>
                </a:lnTo>
                <a:lnTo>
                  <a:pt x="3596" y="6821"/>
                </a:lnTo>
                <a:lnTo>
                  <a:pt x="3903" y="6944"/>
                </a:lnTo>
                <a:lnTo>
                  <a:pt x="4241" y="7067"/>
                </a:lnTo>
                <a:lnTo>
                  <a:pt x="4579" y="7159"/>
                </a:lnTo>
                <a:lnTo>
                  <a:pt x="4947" y="7221"/>
                </a:lnTo>
                <a:lnTo>
                  <a:pt x="5654" y="7221"/>
                </a:lnTo>
                <a:lnTo>
                  <a:pt x="6023" y="7159"/>
                </a:lnTo>
                <a:lnTo>
                  <a:pt x="6361" y="7067"/>
                </a:lnTo>
                <a:lnTo>
                  <a:pt x="6699" y="6944"/>
                </a:lnTo>
                <a:lnTo>
                  <a:pt x="7006" y="6791"/>
                </a:lnTo>
                <a:lnTo>
                  <a:pt x="7313" y="6606"/>
                </a:lnTo>
                <a:lnTo>
                  <a:pt x="7590" y="6422"/>
                </a:lnTo>
                <a:lnTo>
                  <a:pt x="7866" y="6176"/>
                </a:lnTo>
                <a:lnTo>
                  <a:pt x="8082" y="5930"/>
                </a:lnTo>
                <a:lnTo>
                  <a:pt x="8297" y="5654"/>
                </a:lnTo>
                <a:lnTo>
                  <a:pt x="8481" y="5347"/>
                </a:lnTo>
                <a:lnTo>
                  <a:pt x="8635" y="5039"/>
                </a:lnTo>
                <a:lnTo>
                  <a:pt x="8757" y="4701"/>
                </a:lnTo>
                <a:lnTo>
                  <a:pt x="8850" y="4363"/>
                </a:lnTo>
                <a:lnTo>
                  <a:pt x="8880" y="3995"/>
                </a:lnTo>
                <a:lnTo>
                  <a:pt x="8911" y="3626"/>
                </a:lnTo>
                <a:lnTo>
                  <a:pt x="8880" y="3257"/>
                </a:lnTo>
                <a:lnTo>
                  <a:pt x="8850" y="2889"/>
                </a:lnTo>
                <a:lnTo>
                  <a:pt x="8757" y="2551"/>
                </a:lnTo>
                <a:lnTo>
                  <a:pt x="8635" y="2213"/>
                </a:lnTo>
                <a:lnTo>
                  <a:pt x="8481" y="1905"/>
                </a:lnTo>
                <a:lnTo>
                  <a:pt x="8297" y="1598"/>
                </a:lnTo>
                <a:lnTo>
                  <a:pt x="8082" y="1322"/>
                </a:lnTo>
                <a:lnTo>
                  <a:pt x="7866" y="1076"/>
                </a:lnTo>
                <a:lnTo>
                  <a:pt x="7590" y="830"/>
                </a:lnTo>
                <a:lnTo>
                  <a:pt x="7313" y="615"/>
                </a:lnTo>
                <a:lnTo>
                  <a:pt x="7006" y="430"/>
                </a:lnTo>
                <a:lnTo>
                  <a:pt x="6699" y="308"/>
                </a:lnTo>
                <a:lnTo>
                  <a:pt x="6361" y="185"/>
                </a:lnTo>
                <a:lnTo>
                  <a:pt x="6023" y="92"/>
                </a:lnTo>
                <a:lnTo>
                  <a:pt x="5654" y="31"/>
                </a:lnTo>
                <a:lnTo>
                  <a:pt x="528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7"/>
          <p:cNvSpPr/>
          <p:nvPr/>
        </p:nvSpPr>
        <p:spPr>
          <a:xfrm>
            <a:off x="6224768" y="3710766"/>
            <a:ext cx="554376" cy="901803"/>
          </a:xfrm>
          <a:custGeom>
            <a:rect b="b" l="l" r="r" t="t"/>
            <a:pathLst>
              <a:path extrusionOk="0" h="16194" w="8911">
                <a:moveTo>
                  <a:pt x="3595" y="9433"/>
                </a:moveTo>
                <a:lnTo>
                  <a:pt x="3933" y="9464"/>
                </a:lnTo>
                <a:lnTo>
                  <a:pt x="4240" y="9526"/>
                </a:lnTo>
                <a:lnTo>
                  <a:pt x="4517" y="9587"/>
                </a:lnTo>
                <a:lnTo>
                  <a:pt x="4824" y="9679"/>
                </a:lnTo>
                <a:lnTo>
                  <a:pt x="5101" y="9833"/>
                </a:lnTo>
                <a:lnTo>
                  <a:pt x="5346" y="9987"/>
                </a:lnTo>
                <a:lnTo>
                  <a:pt x="5592" y="10171"/>
                </a:lnTo>
                <a:lnTo>
                  <a:pt x="5807" y="10355"/>
                </a:lnTo>
                <a:lnTo>
                  <a:pt x="6022" y="10570"/>
                </a:lnTo>
                <a:lnTo>
                  <a:pt x="6207" y="10816"/>
                </a:lnTo>
                <a:lnTo>
                  <a:pt x="6360" y="11093"/>
                </a:lnTo>
                <a:lnTo>
                  <a:pt x="6483" y="11369"/>
                </a:lnTo>
                <a:lnTo>
                  <a:pt x="6575" y="11646"/>
                </a:lnTo>
                <a:lnTo>
                  <a:pt x="6668" y="11953"/>
                </a:lnTo>
                <a:lnTo>
                  <a:pt x="6698" y="12260"/>
                </a:lnTo>
                <a:lnTo>
                  <a:pt x="6729" y="12568"/>
                </a:lnTo>
                <a:lnTo>
                  <a:pt x="6698" y="12875"/>
                </a:lnTo>
                <a:lnTo>
                  <a:pt x="6668" y="13213"/>
                </a:lnTo>
                <a:lnTo>
                  <a:pt x="6575" y="13489"/>
                </a:lnTo>
                <a:lnTo>
                  <a:pt x="6483" y="13797"/>
                </a:lnTo>
                <a:lnTo>
                  <a:pt x="6360" y="14042"/>
                </a:lnTo>
                <a:lnTo>
                  <a:pt x="6207" y="14319"/>
                </a:lnTo>
                <a:lnTo>
                  <a:pt x="6022" y="14565"/>
                </a:lnTo>
                <a:lnTo>
                  <a:pt x="5807" y="14780"/>
                </a:lnTo>
                <a:lnTo>
                  <a:pt x="5592" y="14964"/>
                </a:lnTo>
                <a:lnTo>
                  <a:pt x="5346" y="15148"/>
                </a:lnTo>
                <a:lnTo>
                  <a:pt x="5101" y="15302"/>
                </a:lnTo>
                <a:lnTo>
                  <a:pt x="4824" y="15456"/>
                </a:lnTo>
                <a:lnTo>
                  <a:pt x="4517" y="15548"/>
                </a:lnTo>
                <a:lnTo>
                  <a:pt x="4240" y="15640"/>
                </a:lnTo>
                <a:lnTo>
                  <a:pt x="3933" y="15671"/>
                </a:lnTo>
                <a:lnTo>
                  <a:pt x="3595" y="15702"/>
                </a:lnTo>
                <a:lnTo>
                  <a:pt x="3288" y="15671"/>
                </a:lnTo>
                <a:lnTo>
                  <a:pt x="2981" y="15640"/>
                </a:lnTo>
                <a:lnTo>
                  <a:pt x="2673" y="15548"/>
                </a:lnTo>
                <a:lnTo>
                  <a:pt x="2397" y="15456"/>
                </a:lnTo>
                <a:lnTo>
                  <a:pt x="2120" y="15302"/>
                </a:lnTo>
                <a:lnTo>
                  <a:pt x="1874" y="15148"/>
                </a:lnTo>
                <a:lnTo>
                  <a:pt x="1629" y="14964"/>
                </a:lnTo>
                <a:lnTo>
                  <a:pt x="1414" y="14780"/>
                </a:lnTo>
                <a:lnTo>
                  <a:pt x="1198" y="14565"/>
                </a:lnTo>
                <a:lnTo>
                  <a:pt x="1014" y="14319"/>
                </a:lnTo>
                <a:lnTo>
                  <a:pt x="860" y="14042"/>
                </a:lnTo>
                <a:lnTo>
                  <a:pt x="738" y="13797"/>
                </a:lnTo>
                <a:lnTo>
                  <a:pt x="615" y="13489"/>
                </a:lnTo>
                <a:lnTo>
                  <a:pt x="553" y="13213"/>
                </a:lnTo>
                <a:lnTo>
                  <a:pt x="492" y="12875"/>
                </a:lnTo>
                <a:lnTo>
                  <a:pt x="492" y="12568"/>
                </a:lnTo>
                <a:lnTo>
                  <a:pt x="492" y="12260"/>
                </a:lnTo>
                <a:lnTo>
                  <a:pt x="553" y="11953"/>
                </a:lnTo>
                <a:lnTo>
                  <a:pt x="615" y="11646"/>
                </a:lnTo>
                <a:lnTo>
                  <a:pt x="738" y="11369"/>
                </a:lnTo>
                <a:lnTo>
                  <a:pt x="860" y="11093"/>
                </a:lnTo>
                <a:lnTo>
                  <a:pt x="1014" y="10816"/>
                </a:lnTo>
                <a:lnTo>
                  <a:pt x="1198" y="10570"/>
                </a:lnTo>
                <a:lnTo>
                  <a:pt x="1414" y="10355"/>
                </a:lnTo>
                <a:lnTo>
                  <a:pt x="1629" y="10171"/>
                </a:lnTo>
                <a:lnTo>
                  <a:pt x="1874" y="9987"/>
                </a:lnTo>
                <a:lnTo>
                  <a:pt x="2120" y="9833"/>
                </a:lnTo>
                <a:lnTo>
                  <a:pt x="2397" y="9679"/>
                </a:lnTo>
                <a:lnTo>
                  <a:pt x="2673" y="9587"/>
                </a:lnTo>
                <a:lnTo>
                  <a:pt x="2981" y="9526"/>
                </a:lnTo>
                <a:lnTo>
                  <a:pt x="3288" y="9464"/>
                </a:lnTo>
                <a:lnTo>
                  <a:pt x="3595" y="9433"/>
                </a:lnTo>
                <a:close/>
                <a:moveTo>
                  <a:pt x="8419" y="1"/>
                </a:moveTo>
                <a:lnTo>
                  <a:pt x="8419" y="11922"/>
                </a:lnTo>
                <a:lnTo>
                  <a:pt x="8358" y="12107"/>
                </a:lnTo>
                <a:lnTo>
                  <a:pt x="8265" y="12230"/>
                </a:lnTo>
                <a:lnTo>
                  <a:pt x="8142" y="12322"/>
                </a:lnTo>
                <a:lnTo>
                  <a:pt x="7958" y="12383"/>
                </a:lnTo>
                <a:lnTo>
                  <a:pt x="7221" y="12383"/>
                </a:lnTo>
                <a:lnTo>
                  <a:pt x="7190" y="12014"/>
                </a:lnTo>
                <a:lnTo>
                  <a:pt x="7098" y="11676"/>
                </a:lnTo>
                <a:lnTo>
                  <a:pt x="7006" y="11338"/>
                </a:lnTo>
                <a:lnTo>
                  <a:pt x="6883" y="11031"/>
                </a:lnTo>
                <a:lnTo>
                  <a:pt x="6729" y="10724"/>
                </a:lnTo>
                <a:lnTo>
                  <a:pt x="6545" y="10447"/>
                </a:lnTo>
                <a:lnTo>
                  <a:pt x="6330" y="10202"/>
                </a:lnTo>
                <a:lnTo>
                  <a:pt x="6084" y="9956"/>
                </a:lnTo>
                <a:lnTo>
                  <a:pt x="5838" y="9741"/>
                </a:lnTo>
                <a:lnTo>
                  <a:pt x="5562" y="9526"/>
                </a:lnTo>
                <a:lnTo>
                  <a:pt x="5285" y="9372"/>
                </a:lnTo>
                <a:lnTo>
                  <a:pt x="4978" y="9218"/>
                </a:lnTo>
                <a:lnTo>
                  <a:pt x="4640" y="9096"/>
                </a:lnTo>
                <a:lnTo>
                  <a:pt x="4302" y="9034"/>
                </a:lnTo>
                <a:lnTo>
                  <a:pt x="3964" y="8973"/>
                </a:lnTo>
                <a:lnTo>
                  <a:pt x="3595" y="8942"/>
                </a:lnTo>
                <a:lnTo>
                  <a:pt x="3226" y="8973"/>
                </a:lnTo>
                <a:lnTo>
                  <a:pt x="2888" y="9034"/>
                </a:lnTo>
                <a:lnTo>
                  <a:pt x="2520" y="9126"/>
                </a:lnTo>
                <a:lnTo>
                  <a:pt x="2212" y="9249"/>
                </a:lnTo>
                <a:lnTo>
                  <a:pt x="1874" y="9403"/>
                </a:lnTo>
                <a:lnTo>
                  <a:pt x="1598" y="9587"/>
                </a:lnTo>
                <a:lnTo>
                  <a:pt x="1321" y="9771"/>
                </a:lnTo>
                <a:lnTo>
                  <a:pt x="1045" y="10017"/>
                </a:lnTo>
                <a:lnTo>
                  <a:pt x="830" y="10263"/>
                </a:lnTo>
                <a:lnTo>
                  <a:pt x="615" y="10540"/>
                </a:lnTo>
                <a:lnTo>
                  <a:pt x="430" y="10847"/>
                </a:lnTo>
                <a:lnTo>
                  <a:pt x="277" y="11154"/>
                </a:lnTo>
                <a:lnTo>
                  <a:pt x="154" y="11492"/>
                </a:lnTo>
                <a:lnTo>
                  <a:pt x="62" y="11830"/>
                </a:lnTo>
                <a:lnTo>
                  <a:pt x="0" y="12199"/>
                </a:lnTo>
                <a:lnTo>
                  <a:pt x="0" y="12568"/>
                </a:lnTo>
                <a:lnTo>
                  <a:pt x="0" y="12936"/>
                </a:lnTo>
                <a:lnTo>
                  <a:pt x="62" y="13305"/>
                </a:lnTo>
                <a:lnTo>
                  <a:pt x="154" y="13643"/>
                </a:lnTo>
                <a:lnTo>
                  <a:pt x="277" y="13981"/>
                </a:lnTo>
                <a:lnTo>
                  <a:pt x="430" y="14288"/>
                </a:lnTo>
                <a:lnTo>
                  <a:pt x="615" y="14595"/>
                </a:lnTo>
                <a:lnTo>
                  <a:pt x="830" y="14872"/>
                </a:lnTo>
                <a:lnTo>
                  <a:pt x="1045" y="15118"/>
                </a:lnTo>
                <a:lnTo>
                  <a:pt x="1321" y="15364"/>
                </a:lnTo>
                <a:lnTo>
                  <a:pt x="1598" y="15579"/>
                </a:lnTo>
                <a:lnTo>
                  <a:pt x="1874" y="15732"/>
                </a:lnTo>
                <a:lnTo>
                  <a:pt x="2212" y="15886"/>
                </a:lnTo>
                <a:lnTo>
                  <a:pt x="2520" y="16009"/>
                </a:lnTo>
                <a:lnTo>
                  <a:pt x="2888" y="16101"/>
                </a:lnTo>
                <a:lnTo>
                  <a:pt x="3226" y="16162"/>
                </a:lnTo>
                <a:lnTo>
                  <a:pt x="3595" y="16193"/>
                </a:lnTo>
                <a:lnTo>
                  <a:pt x="3964" y="16162"/>
                </a:lnTo>
                <a:lnTo>
                  <a:pt x="4302" y="16132"/>
                </a:lnTo>
                <a:lnTo>
                  <a:pt x="4640" y="16040"/>
                </a:lnTo>
                <a:lnTo>
                  <a:pt x="4947" y="15917"/>
                </a:lnTo>
                <a:lnTo>
                  <a:pt x="5254" y="15794"/>
                </a:lnTo>
                <a:lnTo>
                  <a:pt x="5531" y="15609"/>
                </a:lnTo>
                <a:lnTo>
                  <a:pt x="5807" y="15425"/>
                </a:lnTo>
                <a:lnTo>
                  <a:pt x="6053" y="15210"/>
                </a:lnTo>
                <a:lnTo>
                  <a:pt x="6299" y="14995"/>
                </a:lnTo>
                <a:lnTo>
                  <a:pt x="6514" y="14718"/>
                </a:lnTo>
                <a:lnTo>
                  <a:pt x="6698" y="14442"/>
                </a:lnTo>
                <a:lnTo>
                  <a:pt x="6852" y="14165"/>
                </a:lnTo>
                <a:lnTo>
                  <a:pt x="6975" y="13858"/>
                </a:lnTo>
                <a:lnTo>
                  <a:pt x="7098" y="13551"/>
                </a:lnTo>
                <a:lnTo>
                  <a:pt x="7159" y="13213"/>
                </a:lnTo>
                <a:lnTo>
                  <a:pt x="7221" y="12875"/>
                </a:lnTo>
                <a:lnTo>
                  <a:pt x="7958" y="12875"/>
                </a:lnTo>
                <a:lnTo>
                  <a:pt x="8142" y="12844"/>
                </a:lnTo>
                <a:lnTo>
                  <a:pt x="8327" y="12783"/>
                </a:lnTo>
                <a:lnTo>
                  <a:pt x="8480" y="12690"/>
                </a:lnTo>
                <a:lnTo>
                  <a:pt x="8634" y="12598"/>
                </a:lnTo>
                <a:lnTo>
                  <a:pt x="8726" y="12445"/>
                </a:lnTo>
                <a:lnTo>
                  <a:pt x="8818" y="12291"/>
                </a:lnTo>
                <a:lnTo>
                  <a:pt x="8880" y="12107"/>
                </a:lnTo>
                <a:lnTo>
                  <a:pt x="8911" y="11922"/>
                </a:lnTo>
                <a:lnTo>
                  <a:pt x="891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7"/>
          <p:cNvSpPr/>
          <p:nvPr/>
        </p:nvSpPr>
        <p:spPr>
          <a:xfrm>
            <a:off x="6349001" y="4330162"/>
            <a:ext cx="202688" cy="181430"/>
          </a:xfrm>
          <a:custGeom>
            <a:rect b="b" l="l" r="r" t="t"/>
            <a:pathLst>
              <a:path extrusionOk="0" h="3258" w="3258">
                <a:moveTo>
                  <a:pt x="1660" y="215"/>
                </a:moveTo>
                <a:lnTo>
                  <a:pt x="1721" y="246"/>
                </a:lnTo>
                <a:lnTo>
                  <a:pt x="1782" y="308"/>
                </a:lnTo>
                <a:lnTo>
                  <a:pt x="1844" y="369"/>
                </a:lnTo>
                <a:lnTo>
                  <a:pt x="1844" y="431"/>
                </a:lnTo>
                <a:lnTo>
                  <a:pt x="1844" y="1383"/>
                </a:lnTo>
                <a:lnTo>
                  <a:pt x="1875" y="1414"/>
                </a:lnTo>
                <a:lnTo>
                  <a:pt x="1936" y="1445"/>
                </a:lnTo>
                <a:lnTo>
                  <a:pt x="2274" y="1445"/>
                </a:lnTo>
                <a:lnTo>
                  <a:pt x="2336" y="1475"/>
                </a:lnTo>
                <a:lnTo>
                  <a:pt x="2397" y="1506"/>
                </a:lnTo>
                <a:lnTo>
                  <a:pt x="2458" y="1567"/>
                </a:lnTo>
                <a:lnTo>
                  <a:pt x="2489" y="1629"/>
                </a:lnTo>
                <a:lnTo>
                  <a:pt x="2458" y="1721"/>
                </a:lnTo>
                <a:lnTo>
                  <a:pt x="2428" y="1813"/>
                </a:lnTo>
                <a:lnTo>
                  <a:pt x="2366" y="1844"/>
                </a:lnTo>
                <a:lnTo>
                  <a:pt x="2274" y="1875"/>
                </a:lnTo>
                <a:lnTo>
                  <a:pt x="1690" y="1875"/>
                </a:lnTo>
                <a:lnTo>
                  <a:pt x="1567" y="1844"/>
                </a:lnTo>
                <a:lnTo>
                  <a:pt x="1506" y="1783"/>
                </a:lnTo>
                <a:lnTo>
                  <a:pt x="1444" y="1721"/>
                </a:lnTo>
                <a:lnTo>
                  <a:pt x="1414" y="1629"/>
                </a:lnTo>
                <a:lnTo>
                  <a:pt x="1414" y="1445"/>
                </a:lnTo>
                <a:lnTo>
                  <a:pt x="1414" y="431"/>
                </a:lnTo>
                <a:lnTo>
                  <a:pt x="1444" y="338"/>
                </a:lnTo>
                <a:lnTo>
                  <a:pt x="1506" y="277"/>
                </a:lnTo>
                <a:lnTo>
                  <a:pt x="1567" y="246"/>
                </a:lnTo>
                <a:lnTo>
                  <a:pt x="1660" y="215"/>
                </a:lnTo>
                <a:close/>
                <a:moveTo>
                  <a:pt x="1629" y="0"/>
                </a:moveTo>
                <a:lnTo>
                  <a:pt x="1322" y="31"/>
                </a:lnTo>
                <a:lnTo>
                  <a:pt x="1014" y="123"/>
                </a:lnTo>
                <a:lnTo>
                  <a:pt x="738" y="277"/>
                </a:lnTo>
                <a:lnTo>
                  <a:pt x="492" y="461"/>
                </a:lnTo>
                <a:lnTo>
                  <a:pt x="277" y="707"/>
                </a:lnTo>
                <a:lnTo>
                  <a:pt x="123" y="984"/>
                </a:lnTo>
                <a:lnTo>
                  <a:pt x="31" y="1291"/>
                </a:lnTo>
                <a:lnTo>
                  <a:pt x="0" y="1629"/>
                </a:lnTo>
                <a:lnTo>
                  <a:pt x="31" y="1967"/>
                </a:lnTo>
                <a:lnTo>
                  <a:pt x="123" y="2274"/>
                </a:lnTo>
                <a:lnTo>
                  <a:pt x="277" y="2551"/>
                </a:lnTo>
                <a:lnTo>
                  <a:pt x="492" y="2766"/>
                </a:lnTo>
                <a:lnTo>
                  <a:pt x="738" y="2981"/>
                </a:lnTo>
                <a:lnTo>
                  <a:pt x="1014" y="3134"/>
                </a:lnTo>
                <a:lnTo>
                  <a:pt x="1322" y="3227"/>
                </a:lnTo>
                <a:lnTo>
                  <a:pt x="1629" y="3257"/>
                </a:lnTo>
                <a:lnTo>
                  <a:pt x="1967" y="3227"/>
                </a:lnTo>
                <a:lnTo>
                  <a:pt x="2274" y="3134"/>
                </a:lnTo>
                <a:lnTo>
                  <a:pt x="2551" y="2981"/>
                </a:lnTo>
                <a:lnTo>
                  <a:pt x="2796" y="2766"/>
                </a:lnTo>
                <a:lnTo>
                  <a:pt x="2981" y="2551"/>
                </a:lnTo>
                <a:lnTo>
                  <a:pt x="3134" y="2274"/>
                </a:lnTo>
                <a:lnTo>
                  <a:pt x="3227" y="1967"/>
                </a:lnTo>
                <a:lnTo>
                  <a:pt x="3257" y="1629"/>
                </a:lnTo>
                <a:lnTo>
                  <a:pt x="3227" y="1291"/>
                </a:lnTo>
                <a:lnTo>
                  <a:pt x="3134" y="984"/>
                </a:lnTo>
                <a:lnTo>
                  <a:pt x="2981" y="707"/>
                </a:lnTo>
                <a:lnTo>
                  <a:pt x="2796" y="461"/>
                </a:lnTo>
                <a:lnTo>
                  <a:pt x="2551" y="277"/>
                </a:lnTo>
                <a:lnTo>
                  <a:pt x="2274" y="123"/>
                </a:lnTo>
                <a:lnTo>
                  <a:pt x="1967" y="31"/>
                </a:lnTo>
                <a:lnTo>
                  <a:pt x="162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7"/>
          <p:cNvSpPr/>
          <p:nvPr/>
        </p:nvSpPr>
        <p:spPr>
          <a:xfrm>
            <a:off x="6310741" y="4253148"/>
            <a:ext cx="300175" cy="294364"/>
          </a:xfrm>
          <a:custGeom>
            <a:rect b="b" l="l" r="r" t="t"/>
            <a:pathLst>
              <a:path extrusionOk="0" h="5286" w="4825">
                <a:moveTo>
                  <a:pt x="2428" y="1168"/>
                </a:moveTo>
                <a:lnTo>
                  <a:pt x="2613" y="1199"/>
                </a:lnTo>
                <a:lnTo>
                  <a:pt x="2981" y="1322"/>
                </a:lnTo>
                <a:lnTo>
                  <a:pt x="3288" y="1476"/>
                </a:lnTo>
                <a:lnTo>
                  <a:pt x="3565" y="1691"/>
                </a:lnTo>
                <a:lnTo>
                  <a:pt x="3780" y="1967"/>
                </a:lnTo>
                <a:lnTo>
                  <a:pt x="3964" y="2274"/>
                </a:lnTo>
                <a:lnTo>
                  <a:pt x="4057" y="2643"/>
                </a:lnTo>
                <a:lnTo>
                  <a:pt x="4087" y="2828"/>
                </a:lnTo>
                <a:lnTo>
                  <a:pt x="4087" y="3012"/>
                </a:lnTo>
                <a:lnTo>
                  <a:pt x="4087" y="3196"/>
                </a:lnTo>
                <a:lnTo>
                  <a:pt x="4057" y="3381"/>
                </a:lnTo>
                <a:lnTo>
                  <a:pt x="3964" y="3719"/>
                </a:lnTo>
                <a:lnTo>
                  <a:pt x="3780" y="4026"/>
                </a:lnTo>
                <a:lnTo>
                  <a:pt x="3565" y="4302"/>
                </a:lnTo>
                <a:lnTo>
                  <a:pt x="3288" y="4548"/>
                </a:lnTo>
                <a:lnTo>
                  <a:pt x="2981" y="4702"/>
                </a:lnTo>
                <a:lnTo>
                  <a:pt x="2613" y="4825"/>
                </a:lnTo>
                <a:lnTo>
                  <a:pt x="2428" y="4855"/>
                </a:lnTo>
                <a:lnTo>
                  <a:pt x="2059" y="4855"/>
                </a:lnTo>
                <a:lnTo>
                  <a:pt x="1875" y="4825"/>
                </a:lnTo>
                <a:lnTo>
                  <a:pt x="1537" y="4702"/>
                </a:lnTo>
                <a:lnTo>
                  <a:pt x="1230" y="4548"/>
                </a:lnTo>
                <a:lnTo>
                  <a:pt x="953" y="4302"/>
                </a:lnTo>
                <a:lnTo>
                  <a:pt x="708" y="4026"/>
                </a:lnTo>
                <a:lnTo>
                  <a:pt x="554" y="3719"/>
                </a:lnTo>
                <a:lnTo>
                  <a:pt x="431" y="3381"/>
                </a:lnTo>
                <a:lnTo>
                  <a:pt x="431" y="3196"/>
                </a:lnTo>
                <a:lnTo>
                  <a:pt x="400" y="3012"/>
                </a:lnTo>
                <a:lnTo>
                  <a:pt x="431" y="2828"/>
                </a:lnTo>
                <a:lnTo>
                  <a:pt x="431" y="2643"/>
                </a:lnTo>
                <a:lnTo>
                  <a:pt x="554" y="2274"/>
                </a:lnTo>
                <a:lnTo>
                  <a:pt x="708" y="1967"/>
                </a:lnTo>
                <a:lnTo>
                  <a:pt x="953" y="1691"/>
                </a:lnTo>
                <a:lnTo>
                  <a:pt x="1230" y="1476"/>
                </a:lnTo>
                <a:lnTo>
                  <a:pt x="1537" y="1322"/>
                </a:lnTo>
                <a:lnTo>
                  <a:pt x="1875" y="1199"/>
                </a:lnTo>
                <a:lnTo>
                  <a:pt x="2059" y="1168"/>
                </a:lnTo>
                <a:close/>
                <a:moveTo>
                  <a:pt x="1537" y="1"/>
                </a:moveTo>
                <a:lnTo>
                  <a:pt x="1476" y="62"/>
                </a:lnTo>
                <a:lnTo>
                  <a:pt x="1414" y="124"/>
                </a:lnTo>
                <a:lnTo>
                  <a:pt x="1414" y="216"/>
                </a:lnTo>
                <a:lnTo>
                  <a:pt x="1414" y="923"/>
                </a:lnTo>
                <a:lnTo>
                  <a:pt x="1107" y="1045"/>
                </a:lnTo>
                <a:lnTo>
                  <a:pt x="830" y="1261"/>
                </a:lnTo>
                <a:lnTo>
                  <a:pt x="585" y="1476"/>
                </a:lnTo>
                <a:lnTo>
                  <a:pt x="370" y="1721"/>
                </a:lnTo>
                <a:lnTo>
                  <a:pt x="216" y="2029"/>
                </a:lnTo>
                <a:lnTo>
                  <a:pt x="93" y="2336"/>
                </a:lnTo>
                <a:lnTo>
                  <a:pt x="1" y="2643"/>
                </a:lnTo>
                <a:lnTo>
                  <a:pt x="1" y="3012"/>
                </a:lnTo>
                <a:lnTo>
                  <a:pt x="1" y="3227"/>
                </a:lnTo>
                <a:lnTo>
                  <a:pt x="32" y="3473"/>
                </a:lnTo>
                <a:lnTo>
                  <a:pt x="93" y="3688"/>
                </a:lnTo>
                <a:lnTo>
                  <a:pt x="154" y="3903"/>
                </a:lnTo>
                <a:lnTo>
                  <a:pt x="247" y="4087"/>
                </a:lnTo>
                <a:lnTo>
                  <a:pt x="370" y="4272"/>
                </a:lnTo>
                <a:lnTo>
                  <a:pt x="492" y="4456"/>
                </a:lnTo>
                <a:lnTo>
                  <a:pt x="646" y="4610"/>
                </a:lnTo>
                <a:lnTo>
                  <a:pt x="800" y="4763"/>
                </a:lnTo>
                <a:lnTo>
                  <a:pt x="984" y="4886"/>
                </a:lnTo>
                <a:lnTo>
                  <a:pt x="1168" y="5009"/>
                </a:lnTo>
                <a:lnTo>
                  <a:pt x="1383" y="5101"/>
                </a:lnTo>
                <a:lnTo>
                  <a:pt x="1568" y="5163"/>
                </a:lnTo>
                <a:lnTo>
                  <a:pt x="1783" y="5224"/>
                </a:lnTo>
                <a:lnTo>
                  <a:pt x="2029" y="5255"/>
                </a:lnTo>
                <a:lnTo>
                  <a:pt x="2244" y="5286"/>
                </a:lnTo>
                <a:lnTo>
                  <a:pt x="2490" y="5255"/>
                </a:lnTo>
                <a:lnTo>
                  <a:pt x="2705" y="5224"/>
                </a:lnTo>
                <a:lnTo>
                  <a:pt x="2920" y="5163"/>
                </a:lnTo>
                <a:lnTo>
                  <a:pt x="3135" y="5101"/>
                </a:lnTo>
                <a:lnTo>
                  <a:pt x="3319" y="5009"/>
                </a:lnTo>
                <a:lnTo>
                  <a:pt x="3504" y="4886"/>
                </a:lnTo>
                <a:lnTo>
                  <a:pt x="3688" y="4763"/>
                </a:lnTo>
                <a:lnTo>
                  <a:pt x="3842" y="4610"/>
                </a:lnTo>
                <a:lnTo>
                  <a:pt x="3995" y="4456"/>
                </a:lnTo>
                <a:lnTo>
                  <a:pt x="4118" y="4272"/>
                </a:lnTo>
                <a:lnTo>
                  <a:pt x="4241" y="4087"/>
                </a:lnTo>
                <a:lnTo>
                  <a:pt x="4333" y="3903"/>
                </a:lnTo>
                <a:lnTo>
                  <a:pt x="4425" y="3688"/>
                </a:lnTo>
                <a:lnTo>
                  <a:pt x="4487" y="3473"/>
                </a:lnTo>
                <a:lnTo>
                  <a:pt x="4518" y="3227"/>
                </a:lnTo>
                <a:lnTo>
                  <a:pt x="4518" y="3012"/>
                </a:lnTo>
                <a:lnTo>
                  <a:pt x="4487" y="2643"/>
                </a:lnTo>
                <a:lnTo>
                  <a:pt x="4425" y="2336"/>
                </a:lnTo>
                <a:lnTo>
                  <a:pt x="4518" y="2274"/>
                </a:lnTo>
                <a:lnTo>
                  <a:pt x="4579" y="2244"/>
                </a:lnTo>
                <a:lnTo>
                  <a:pt x="4671" y="2182"/>
                </a:lnTo>
                <a:lnTo>
                  <a:pt x="4763" y="2029"/>
                </a:lnTo>
                <a:lnTo>
                  <a:pt x="4825" y="1844"/>
                </a:lnTo>
                <a:lnTo>
                  <a:pt x="4825" y="1752"/>
                </a:lnTo>
                <a:lnTo>
                  <a:pt x="4794" y="1660"/>
                </a:lnTo>
                <a:lnTo>
                  <a:pt x="4733" y="1568"/>
                </a:lnTo>
                <a:lnTo>
                  <a:pt x="4671" y="1476"/>
                </a:lnTo>
                <a:lnTo>
                  <a:pt x="4518" y="1383"/>
                </a:lnTo>
                <a:lnTo>
                  <a:pt x="4333" y="1322"/>
                </a:lnTo>
                <a:lnTo>
                  <a:pt x="4241" y="1353"/>
                </a:lnTo>
                <a:lnTo>
                  <a:pt x="4149" y="1353"/>
                </a:lnTo>
                <a:lnTo>
                  <a:pt x="3903" y="1476"/>
                </a:lnTo>
                <a:lnTo>
                  <a:pt x="3719" y="1291"/>
                </a:lnTo>
                <a:lnTo>
                  <a:pt x="3534" y="1138"/>
                </a:lnTo>
                <a:lnTo>
                  <a:pt x="3319" y="1015"/>
                </a:lnTo>
                <a:lnTo>
                  <a:pt x="3104" y="923"/>
                </a:lnTo>
                <a:lnTo>
                  <a:pt x="3104" y="216"/>
                </a:lnTo>
                <a:lnTo>
                  <a:pt x="3073" y="124"/>
                </a:lnTo>
                <a:lnTo>
                  <a:pt x="3043" y="62"/>
                </a:lnTo>
                <a:lnTo>
                  <a:pt x="298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7"/>
          <p:cNvSpPr/>
          <p:nvPr/>
        </p:nvSpPr>
        <p:spPr>
          <a:xfrm>
            <a:off x="7295146" y="4275422"/>
            <a:ext cx="179732" cy="160881"/>
          </a:xfrm>
          <a:custGeom>
            <a:rect b="b" l="l" r="r" t="t"/>
            <a:pathLst>
              <a:path extrusionOk="0" h="2889" w="2889">
                <a:moveTo>
                  <a:pt x="1445" y="1014"/>
                </a:moveTo>
                <a:lnTo>
                  <a:pt x="1629" y="1045"/>
                </a:lnTo>
                <a:lnTo>
                  <a:pt x="1752" y="1137"/>
                </a:lnTo>
                <a:lnTo>
                  <a:pt x="1844" y="1291"/>
                </a:lnTo>
                <a:lnTo>
                  <a:pt x="1906" y="1444"/>
                </a:lnTo>
                <a:lnTo>
                  <a:pt x="1844" y="1629"/>
                </a:lnTo>
                <a:lnTo>
                  <a:pt x="1752" y="1752"/>
                </a:lnTo>
                <a:lnTo>
                  <a:pt x="1629" y="1874"/>
                </a:lnTo>
                <a:lnTo>
                  <a:pt x="1445" y="1905"/>
                </a:lnTo>
                <a:lnTo>
                  <a:pt x="1291" y="1874"/>
                </a:lnTo>
                <a:lnTo>
                  <a:pt x="1137" y="1752"/>
                </a:lnTo>
                <a:lnTo>
                  <a:pt x="1045" y="1629"/>
                </a:lnTo>
                <a:lnTo>
                  <a:pt x="1015" y="1444"/>
                </a:lnTo>
                <a:lnTo>
                  <a:pt x="1045" y="1291"/>
                </a:lnTo>
                <a:lnTo>
                  <a:pt x="1137" y="1137"/>
                </a:lnTo>
                <a:lnTo>
                  <a:pt x="1291" y="1045"/>
                </a:lnTo>
                <a:lnTo>
                  <a:pt x="1445" y="1014"/>
                </a:lnTo>
                <a:close/>
                <a:moveTo>
                  <a:pt x="1230" y="0"/>
                </a:moveTo>
                <a:lnTo>
                  <a:pt x="1168" y="31"/>
                </a:lnTo>
                <a:lnTo>
                  <a:pt x="1107" y="62"/>
                </a:lnTo>
                <a:lnTo>
                  <a:pt x="1076" y="92"/>
                </a:lnTo>
                <a:lnTo>
                  <a:pt x="1076" y="154"/>
                </a:lnTo>
                <a:lnTo>
                  <a:pt x="1076" y="400"/>
                </a:lnTo>
                <a:lnTo>
                  <a:pt x="984" y="430"/>
                </a:lnTo>
                <a:lnTo>
                  <a:pt x="799" y="277"/>
                </a:lnTo>
                <a:lnTo>
                  <a:pt x="738" y="246"/>
                </a:lnTo>
                <a:lnTo>
                  <a:pt x="707" y="215"/>
                </a:lnTo>
                <a:lnTo>
                  <a:pt x="646" y="246"/>
                </a:lnTo>
                <a:lnTo>
                  <a:pt x="584" y="277"/>
                </a:lnTo>
                <a:lnTo>
                  <a:pt x="277" y="584"/>
                </a:lnTo>
                <a:lnTo>
                  <a:pt x="246" y="645"/>
                </a:lnTo>
                <a:lnTo>
                  <a:pt x="216" y="707"/>
                </a:lnTo>
                <a:lnTo>
                  <a:pt x="246" y="768"/>
                </a:lnTo>
                <a:lnTo>
                  <a:pt x="277" y="799"/>
                </a:lnTo>
                <a:lnTo>
                  <a:pt x="431" y="983"/>
                </a:lnTo>
                <a:lnTo>
                  <a:pt x="400" y="1076"/>
                </a:lnTo>
                <a:lnTo>
                  <a:pt x="93" y="1076"/>
                </a:lnTo>
                <a:lnTo>
                  <a:pt x="62" y="1106"/>
                </a:lnTo>
                <a:lnTo>
                  <a:pt x="31" y="1168"/>
                </a:lnTo>
                <a:lnTo>
                  <a:pt x="1" y="1229"/>
                </a:lnTo>
                <a:lnTo>
                  <a:pt x="1" y="1690"/>
                </a:lnTo>
                <a:lnTo>
                  <a:pt x="31" y="1752"/>
                </a:lnTo>
                <a:lnTo>
                  <a:pt x="62" y="1782"/>
                </a:lnTo>
                <a:lnTo>
                  <a:pt x="93" y="1813"/>
                </a:lnTo>
                <a:lnTo>
                  <a:pt x="154" y="1844"/>
                </a:lnTo>
                <a:lnTo>
                  <a:pt x="400" y="1844"/>
                </a:lnTo>
                <a:lnTo>
                  <a:pt x="431" y="1936"/>
                </a:lnTo>
                <a:lnTo>
                  <a:pt x="277" y="2120"/>
                </a:lnTo>
                <a:lnTo>
                  <a:pt x="246" y="2151"/>
                </a:lnTo>
                <a:lnTo>
                  <a:pt x="216" y="2212"/>
                </a:lnTo>
                <a:lnTo>
                  <a:pt x="246" y="2274"/>
                </a:lnTo>
                <a:lnTo>
                  <a:pt x="277" y="2305"/>
                </a:lnTo>
                <a:lnTo>
                  <a:pt x="584" y="2643"/>
                </a:lnTo>
                <a:lnTo>
                  <a:pt x="646" y="2673"/>
                </a:lnTo>
                <a:lnTo>
                  <a:pt x="738" y="2673"/>
                </a:lnTo>
                <a:lnTo>
                  <a:pt x="799" y="2643"/>
                </a:lnTo>
                <a:lnTo>
                  <a:pt x="984" y="2458"/>
                </a:lnTo>
                <a:lnTo>
                  <a:pt x="1076" y="2520"/>
                </a:lnTo>
                <a:lnTo>
                  <a:pt x="1076" y="2766"/>
                </a:lnTo>
                <a:lnTo>
                  <a:pt x="1076" y="2827"/>
                </a:lnTo>
                <a:lnTo>
                  <a:pt x="1107" y="2858"/>
                </a:lnTo>
                <a:lnTo>
                  <a:pt x="1168" y="2888"/>
                </a:lnTo>
                <a:lnTo>
                  <a:pt x="1752" y="2888"/>
                </a:lnTo>
                <a:lnTo>
                  <a:pt x="1783" y="2858"/>
                </a:lnTo>
                <a:lnTo>
                  <a:pt x="1813" y="2827"/>
                </a:lnTo>
                <a:lnTo>
                  <a:pt x="1844" y="2766"/>
                </a:lnTo>
                <a:lnTo>
                  <a:pt x="1844" y="2520"/>
                </a:lnTo>
                <a:lnTo>
                  <a:pt x="1936" y="2458"/>
                </a:lnTo>
                <a:lnTo>
                  <a:pt x="2121" y="2643"/>
                </a:lnTo>
                <a:lnTo>
                  <a:pt x="2151" y="2673"/>
                </a:lnTo>
                <a:lnTo>
                  <a:pt x="2274" y="2673"/>
                </a:lnTo>
                <a:lnTo>
                  <a:pt x="2305" y="2643"/>
                </a:lnTo>
                <a:lnTo>
                  <a:pt x="2643" y="2305"/>
                </a:lnTo>
                <a:lnTo>
                  <a:pt x="2674" y="2274"/>
                </a:lnTo>
                <a:lnTo>
                  <a:pt x="2674" y="2212"/>
                </a:lnTo>
                <a:lnTo>
                  <a:pt x="2674" y="2151"/>
                </a:lnTo>
                <a:lnTo>
                  <a:pt x="2643" y="2120"/>
                </a:lnTo>
                <a:lnTo>
                  <a:pt x="2459" y="1936"/>
                </a:lnTo>
                <a:lnTo>
                  <a:pt x="2520" y="1844"/>
                </a:lnTo>
                <a:lnTo>
                  <a:pt x="2766" y="1844"/>
                </a:lnTo>
                <a:lnTo>
                  <a:pt x="2797" y="1813"/>
                </a:lnTo>
                <a:lnTo>
                  <a:pt x="2858" y="1782"/>
                </a:lnTo>
                <a:lnTo>
                  <a:pt x="2889" y="1752"/>
                </a:lnTo>
                <a:lnTo>
                  <a:pt x="2889" y="1690"/>
                </a:lnTo>
                <a:lnTo>
                  <a:pt x="2889" y="1229"/>
                </a:lnTo>
                <a:lnTo>
                  <a:pt x="2889" y="1168"/>
                </a:lnTo>
                <a:lnTo>
                  <a:pt x="2858" y="1106"/>
                </a:lnTo>
                <a:lnTo>
                  <a:pt x="2797" y="1076"/>
                </a:lnTo>
                <a:lnTo>
                  <a:pt x="2520" y="1076"/>
                </a:lnTo>
                <a:lnTo>
                  <a:pt x="2459" y="983"/>
                </a:lnTo>
                <a:lnTo>
                  <a:pt x="2643" y="799"/>
                </a:lnTo>
                <a:lnTo>
                  <a:pt x="2674" y="768"/>
                </a:lnTo>
                <a:lnTo>
                  <a:pt x="2674" y="707"/>
                </a:lnTo>
                <a:lnTo>
                  <a:pt x="2674" y="645"/>
                </a:lnTo>
                <a:lnTo>
                  <a:pt x="2643" y="584"/>
                </a:lnTo>
                <a:lnTo>
                  <a:pt x="2305" y="277"/>
                </a:lnTo>
                <a:lnTo>
                  <a:pt x="2274" y="246"/>
                </a:lnTo>
                <a:lnTo>
                  <a:pt x="2213" y="215"/>
                </a:lnTo>
                <a:lnTo>
                  <a:pt x="2151" y="246"/>
                </a:lnTo>
                <a:lnTo>
                  <a:pt x="2121" y="277"/>
                </a:lnTo>
                <a:lnTo>
                  <a:pt x="1936" y="430"/>
                </a:lnTo>
                <a:lnTo>
                  <a:pt x="1844" y="400"/>
                </a:lnTo>
                <a:lnTo>
                  <a:pt x="1844" y="154"/>
                </a:lnTo>
                <a:lnTo>
                  <a:pt x="1813" y="92"/>
                </a:lnTo>
                <a:lnTo>
                  <a:pt x="1783" y="62"/>
                </a:lnTo>
                <a:lnTo>
                  <a:pt x="1752" y="31"/>
                </a:lnTo>
                <a:lnTo>
                  <a:pt x="169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7"/>
          <p:cNvSpPr/>
          <p:nvPr/>
        </p:nvSpPr>
        <p:spPr>
          <a:xfrm>
            <a:off x="7488183" y="4335285"/>
            <a:ext cx="126229" cy="112990"/>
          </a:xfrm>
          <a:custGeom>
            <a:rect b="b" l="l" r="r" t="t"/>
            <a:pathLst>
              <a:path extrusionOk="0" h="2029" w="2029">
                <a:moveTo>
                  <a:pt x="1076" y="707"/>
                </a:moveTo>
                <a:lnTo>
                  <a:pt x="1199" y="769"/>
                </a:lnTo>
                <a:lnTo>
                  <a:pt x="1291" y="861"/>
                </a:lnTo>
                <a:lnTo>
                  <a:pt x="1322" y="984"/>
                </a:lnTo>
                <a:lnTo>
                  <a:pt x="1322" y="1076"/>
                </a:lnTo>
                <a:lnTo>
                  <a:pt x="1261" y="1199"/>
                </a:lnTo>
                <a:lnTo>
                  <a:pt x="1168" y="1291"/>
                </a:lnTo>
                <a:lnTo>
                  <a:pt x="1076" y="1322"/>
                </a:lnTo>
                <a:lnTo>
                  <a:pt x="953" y="1322"/>
                </a:lnTo>
                <a:lnTo>
                  <a:pt x="830" y="1260"/>
                </a:lnTo>
                <a:lnTo>
                  <a:pt x="769" y="1168"/>
                </a:lnTo>
                <a:lnTo>
                  <a:pt x="708" y="1076"/>
                </a:lnTo>
                <a:lnTo>
                  <a:pt x="708" y="953"/>
                </a:lnTo>
                <a:lnTo>
                  <a:pt x="769" y="830"/>
                </a:lnTo>
                <a:lnTo>
                  <a:pt x="861" y="769"/>
                </a:lnTo>
                <a:lnTo>
                  <a:pt x="953" y="707"/>
                </a:lnTo>
                <a:close/>
                <a:moveTo>
                  <a:pt x="1015" y="1"/>
                </a:moveTo>
                <a:lnTo>
                  <a:pt x="677" y="62"/>
                </a:lnTo>
                <a:lnTo>
                  <a:pt x="615" y="93"/>
                </a:lnTo>
                <a:lnTo>
                  <a:pt x="615" y="154"/>
                </a:lnTo>
                <a:lnTo>
                  <a:pt x="646" y="339"/>
                </a:lnTo>
                <a:lnTo>
                  <a:pt x="585" y="369"/>
                </a:lnTo>
                <a:lnTo>
                  <a:pt x="431" y="277"/>
                </a:lnTo>
                <a:lnTo>
                  <a:pt x="370" y="246"/>
                </a:lnTo>
                <a:lnTo>
                  <a:pt x="277" y="308"/>
                </a:lnTo>
                <a:lnTo>
                  <a:pt x="93" y="554"/>
                </a:lnTo>
                <a:lnTo>
                  <a:pt x="93" y="646"/>
                </a:lnTo>
                <a:lnTo>
                  <a:pt x="124" y="707"/>
                </a:lnTo>
                <a:lnTo>
                  <a:pt x="277" y="799"/>
                </a:lnTo>
                <a:lnTo>
                  <a:pt x="247" y="892"/>
                </a:lnTo>
                <a:lnTo>
                  <a:pt x="62" y="892"/>
                </a:lnTo>
                <a:lnTo>
                  <a:pt x="1" y="953"/>
                </a:lnTo>
                <a:lnTo>
                  <a:pt x="1" y="1015"/>
                </a:lnTo>
                <a:lnTo>
                  <a:pt x="32" y="1353"/>
                </a:lnTo>
                <a:lnTo>
                  <a:pt x="93" y="1414"/>
                </a:lnTo>
                <a:lnTo>
                  <a:pt x="155" y="1414"/>
                </a:lnTo>
                <a:lnTo>
                  <a:pt x="339" y="1383"/>
                </a:lnTo>
                <a:lnTo>
                  <a:pt x="370" y="1475"/>
                </a:lnTo>
                <a:lnTo>
                  <a:pt x="277" y="1598"/>
                </a:lnTo>
                <a:lnTo>
                  <a:pt x="247" y="1691"/>
                </a:lnTo>
                <a:lnTo>
                  <a:pt x="308" y="1752"/>
                </a:lnTo>
                <a:lnTo>
                  <a:pt x="554" y="1936"/>
                </a:lnTo>
                <a:lnTo>
                  <a:pt x="646" y="1936"/>
                </a:lnTo>
                <a:lnTo>
                  <a:pt x="708" y="1906"/>
                </a:lnTo>
                <a:lnTo>
                  <a:pt x="800" y="1783"/>
                </a:lnTo>
                <a:lnTo>
                  <a:pt x="861" y="1783"/>
                </a:lnTo>
                <a:lnTo>
                  <a:pt x="892" y="1967"/>
                </a:lnTo>
                <a:lnTo>
                  <a:pt x="953" y="2028"/>
                </a:lnTo>
                <a:lnTo>
                  <a:pt x="1015" y="2028"/>
                </a:lnTo>
                <a:lnTo>
                  <a:pt x="1353" y="1998"/>
                </a:lnTo>
                <a:lnTo>
                  <a:pt x="1414" y="1936"/>
                </a:lnTo>
                <a:lnTo>
                  <a:pt x="1414" y="1875"/>
                </a:lnTo>
                <a:lnTo>
                  <a:pt x="1384" y="1691"/>
                </a:lnTo>
                <a:lnTo>
                  <a:pt x="1476" y="1660"/>
                </a:lnTo>
                <a:lnTo>
                  <a:pt x="1599" y="1752"/>
                </a:lnTo>
                <a:lnTo>
                  <a:pt x="1660" y="1783"/>
                </a:lnTo>
                <a:lnTo>
                  <a:pt x="1752" y="1752"/>
                </a:lnTo>
                <a:lnTo>
                  <a:pt x="1937" y="1475"/>
                </a:lnTo>
                <a:lnTo>
                  <a:pt x="1937" y="1414"/>
                </a:lnTo>
                <a:lnTo>
                  <a:pt x="1906" y="1322"/>
                </a:lnTo>
                <a:lnTo>
                  <a:pt x="1783" y="1230"/>
                </a:lnTo>
                <a:lnTo>
                  <a:pt x="1783" y="1168"/>
                </a:lnTo>
                <a:lnTo>
                  <a:pt x="1967" y="1137"/>
                </a:lnTo>
                <a:lnTo>
                  <a:pt x="2029" y="1107"/>
                </a:lnTo>
                <a:lnTo>
                  <a:pt x="2029" y="1015"/>
                </a:lnTo>
                <a:lnTo>
                  <a:pt x="1998" y="707"/>
                </a:lnTo>
                <a:lnTo>
                  <a:pt x="1937" y="615"/>
                </a:lnTo>
                <a:lnTo>
                  <a:pt x="1875" y="615"/>
                </a:lnTo>
                <a:lnTo>
                  <a:pt x="1691" y="646"/>
                </a:lnTo>
                <a:lnTo>
                  <a:pt x="1660" y="584"/>
                </a:lnTo>
                <a:lnTo>
                  <a:pt x="1752" y="431"/>
                </a:lnTo>
                <a:lnTo>
                  <a:pt x="1783" y="369"/>
                </a:lnTo>
                <a:lnTo>
                  <a:pt x="1752" y="308"/>
                </a:lnTo>
                <a:lnTo>
                  <a:pt x="1476" y="93"/>
                </a:lnTo>
                <a:lnTo>
                  <a:pt x="1384" y="93"/>
                </a:lnTo>
                <a:lnTo>
                  <a:pt x="1322" y="123"/>
                </a:lnTo>
                <a:lnTo>
                  <a:pt x="1230" y="277"/>
                </a:lnTo>
                <a:lnTo>
                  <a:pt x="1168" y="246"/>
                </a:lnTo>
                <a:lnTo>
                  <a:pt x="1138" y="93"/>
                </a:lnTo>
                <a:lnTo>
                  <a:pt x="107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7"/>
          <p:cNvSpPr/>
          <p:nvPr/>
        </p:nvSpPr>
        <p:spPr>
          <a:xfrm>
            <a:off x="7383049" y="4437970"/>
            <a:ext cx="143462" cy="128360"/>
          </a:xfrm>
          <a:custGeom>
            <a:rect b="b" l="l" r="r" t="t"/>
            <a:pathLst>
              <a:path extrusionOk="0" h="2305" w="2306">
                <a:moveTo>
                  <a:pt x="1199" y="799"/>
                </a:moveTo>
                <a:lnTo>
                  <a:pt x="1322" y="860"/>
                </a:lnTo>
                <a:lnTo>
                  <a:pt x="1445" y="953"/>
                </a:lnTo>
                <a:lnTo>
                  <a:pt x="1507" y="1045"/>
                </a:lnTo>
                <a:lnTo>
                  <a:pt x="1507" y="1198"/>
                </a:lnTo>
                <a:lnTo>
                  <a:pt x="1476" y="1321"/>
                </a:lnTo>
                <a:lnTo>
                  <a:pt x="1384" y="1444"/>
                </a:lnTo>
                <a:lnTo>
                  <a:pt x="1261" y="1506"/>
                </a:lnTo>
                <a:lnTo>
                  <a:pt x="1138" y="1506"/>
                </a:lnTo>
                <a:lnTo>
                  <a:pt x="984" y="1475"/>
                </a:lnTo>
                <a:lnTo>
                  <a:pt x="892" y="1383"/>
                </a:lnTo>
                <a:lnTo>
                  <a:pt x="831" y="1260"/>
                </a:lnTo>
                <a:lnTo>
                  <a:pt x="800" y="1137"/>
                </a:lnTo>
                <a:lnTo>
                  <a:pt x="861" y="983"/>
                </a:lnTo>
                <a:lnTo>
                  <a:pt x="953" y="891"/>
                </a:lnTo>
                <a:lnTo>
                  <a:pt x="1076" y="830"/>
                </a:lnTo>
                <a:lnTo>
                  <a:pt x="1199" y="799"/>
                </a:lnTo>
                <a:close/>
                <a:moveTo>
                  <a:pt x="1015" y="0"/>
                </a:moveTo>
                <a:lnTo>
                  <a:pt x="646" y="123"/>
                </a:lnTo>
                <a:lnTo>
                  <a:pt x="585" y="154"/>
                </a:lnTo>
                <a:lnTo>
                  <a:pt x="585" y="246"/>
                </a:lnTo>
                <a:lnTo>
                  <a:pt x="646" y="430"/>
                </a:lnTo>
                <a:lnTo>
                  <a:pt x="554" y="492"/>
                </a:lnTo>
                <a:lnTo>
                  <a:pt x="400" y="400"/>
                </a:lnTo>
                <a:lnTo>
                  <a:pt x="308" y="400"/>
                </a:lnTo>
                <a:lnTo>
                  <a:pt x="247" y="461"/>
                </a:lnTo>
                <a:lnTo>
                  <a:pt x="62" y="768"/>
                </a:lnTo>
                <a:lnTo>
                  <a:pt x="62" y="860"/>
                </a:lnTo>
                <a:lnTo>
                  <a:pt x="93" y="922"/>
                </a:lnTo>
                <a:lnTo>
                  <a:pt x="278" y="1014"/>
                </a:lnTo>
                <a:lnTo>
                  <a:pt x="278" y="1106"/>
                </a:lnTo>
                <a:lnTo>
                  <a:pt x="93" y="1168"/>
                </a:lnTo>
                <a:lnTo>
                  <a:pt x="32" y="1229"/>
                </a:lnTo>
                <a:lnTo>
                  <a:pt x="1" y="1321"/>
                </a:lnTo>
                <a:lnTo>
                  <a:pt x="124" y="1659"/>
                </a:lnTo>
                <a:lnTo>
                  <a:pt x="185" y="1752"/>
                </a:lnTo>
                <a:lnTo>
                  <a:pt x="247" y="1752"/>
                </a:lnTo>
                <a:lnTo>
                  <a:pt x="431" y="1690"/>
                </a:lnTo>
                <a:lnTo>
                  <a:pt x="493" y="1752"/>
                </a:lnTo>
                <a:lnTo>
                  <a:pt x="400" y="1936"/>
                </a:lnTo>
                <a:lnTo>
                  <a:pt x="400" y="2028"/>
                </a:lnTo>
                <a:lnTo>
                  <a:pt x="462" y="2089"/>
                </a:lnTo>
                <a:lnTo>
                  <a:pt x="800" y="2274"/>
                </a:lnTo>
                <a:lnTo>
                  <a:pt x="861" y="2274"/>
                </a:lnTo>
                <a:lnTo>
                  <a:pt x="953" y="2212"/>
                </a:lnTo>
                <a:lnTo>
                  <a:pt x="1046" y="2028"/>
                </a:lnTo>
                <a:lnTo>
                  <a:pt x="1107" y="2059"/>
                </a:lnTo>
                <a:lnTo>
                  <a:pt x="1169" y="2243"/>
                </a:lnTo>
                <a:lnTo>
                  <a:pt x="1230" y="2305"/>
                </a:lnTo>
                <a:lnTo>
                  <a:pt x="1322" y="2305"/>
                </a:lnTo>
                <a:lnTo>
                  <a:pt x="1691" y="2212"/>
                </a:lnTo>
                <a:lnTo>
                  <a:pt x="1752" y="2151"/>
                </a:lnTo>
                <a:lnTo>
                  <a:pt x="1752" y="2059"/>
                </a:lnTo>
                <a:lnTo>
                  <a:pt x="1691" y="1874"/>
                </a:lnTo>
                <a:lnTo>
                  <a:pt x="1752" y="1813"/>
                </a:lnTo>
                <a:lnTo>
                  <a:pt x="1937" y="1905"/>
                </a:lnTo>
                <a:lnTo>
                  <a:pt x="2029" y="1936"/>
                </a:lnTo>
                <a:lnTo>
                  <a:pt x="2090" y="1874"/>
                </a:lnTo>
                <a:lnTo>
                  <a:pt x="2275" y="1536"/>
                </a:lnTo>
                <a:lnTo>
                  <a:pt x="2275" y="1444"/>
                </a:lnTo>
                <a:lnTo>
                  <a:pt x="2213" y="1383"/>
                </a:lnTo>
                <a:lnTo>
                  <a:pt x="2060" y="1291"/>
                </a:lnTo>
                <a:lnTo>
                  <a:pt x="2060" y="1198"/>
                </a:lnTo>
                <a:lnTo>
                  <a:pt x="2244" y="1137"/>
                </a:lnTo>
                <a:lnTo>
                  <a:pt x="2305" y="1076"/>
                </a:lnTo>
                <a:lnTo>
                  <a:pt x="2305" y="1014"/>
                </a:lnTo>
                <a:lnTo>
                  <a:pt x="2213" y="645"/>
                </a:lnTo>
                <a:lnTo>
                  <a:pt x="2152" y="584"/>
                </a:lnTo>
                <a:lnTo>
                  <a:pt x="2060" y="584"/>
                </a:lnTo>
                <a:lnTo>
                  <a:pt x="1875" y="615"/>
                </a:lnTo>
                <a:lnTo>
                  <a:pt x="1814" y="553"/>
                </a:lnTo>
                <a:lnTo>
                  <a:pt x="1906" y="400"/>
                </a:lnTo>
                <a:lnTo>
                  <a:pt x="1937" y="307"/>
                </a:lnTo>
                <a:lnTo>
                  <a:pt x="1875" y="246"/>
                </a:lnTo>
                <a:lnTo>
                  <a:pt x="1537" y="62"/>
                </a:lnTo>
                <a:lnTo>
                  <a:pt x="1445" y="62"/>
                </a:lnTo>
                <a:lnTo>
                  <a:pt x="1384" y="92"/>
                </a:lnTo>
                <a:lnTo>
                  <a:pt x="1291" y="277"/>
                </a:lnTo>
                <a:lnTo>
                  <a:pt x="1199" y="277"/>
                </a:lnTo>
                <a:lnTo>
                  <a:pt x="1138" y="92"/>
                </a:lnTo>
                <a:lnTo>
                  <a:pt x="110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17"/>
          <p:cNvSpPr/>
          <p:nvPr/>
        </p:nvSpPr>
        <p:spPr>
          <a:xfrm>
            <a:off x="7113557" y="3710766"/>
            <a:ext cx="554438" cy="901803"/>
          </a:xfrm>
          <a:custGeom>
            <a:rect b="b" l="l" r="r" t="t"/>
            <a:pathLst>
              <a:path extrusionOk="0" h="16194" w="8912">
                <a:moveTo>
                  <a:pt x="5285" y="9433"/>
                </a:moveTo>
                <a:lnTo>
                  <a:pt x="5623" y="9464"/>
                </a:lnTo>
                <a:lnTo>
                  <a:pt x="5931" y="9526"/>
                </a:lnTo>
                <a:lnTo>
                  <a:pt x="6238" y="9587"/>
                </a:lnTo>
                <a:lnTo>
                  <a:pt x="6515" y="9679"/>
                </a:lnTo>
                <a:lnTo>
                  <a:pt x="6791" y="9833"/>
                </a:lnTo>
                <a:lnTo>
                  <a:pt x="7037" y="9987"/>
                </a:lnTo>
                <a:lnTo>
                  <a:pt x="7283" y="10171"/>
                </a:lnTo>
                <a:lnTo>
                  <a:pt x="7498" y="10355"/>
                </a:lnTo>
                <a:lnTo>
                  <a:pt x="7713" y="10570"/>
                </a:lnTo>
                <a:lnTo>
                  <a:pt x="7897" y="10816"/>
                </a:lnTo>
                <a:lnTo>
                  <a:pt x="8051" y="11093"/>
                </a:lnTo>
                <a:lnTo>
                  <a:pt x="8174" y="11369"/>
                </a:lnTo>
                <a:lnTo>
                  <a:pt x="8266" y="11646"/>
                </a:lnTo>
                <a:lnTo>
                  <a:pt x="8358" y="11953"/>
                </a:lnTo>
                <a:lnTo>
                  <a:pt x="8420" y="12260"/>
                </a:lnTo>
                <a:lnTo>
                  <a:pt x="8420" y="12568"/>
                </a:lnTo>
                <a:lnTo>
                  <a:pt x="8420" y="12875"/>
                </a:lnTo>
                <a:lnTo>
                  <a:pt x="8358" y="13213"/>
                </a:lnTo>
                <a:lnTo>
                  <a:pt x="8266" y="13489"/>
                </a:lnTo>
                <a:lnTo>
                  <a:pt x="8174" y="13797"/>
                </a:lnTo>
                <a:lnTo>
                  <a:pt x="8051" y="14042"/>
                </a:lnTo>
                <a:lnTo>
                  <a:pt x="7897" y="14319"/>
                </a:lnTo>
                <a:lnTo>
                  <a:pt x="7713" y="14565"/>
                </a:lnTo>
                <a:lnTo>
                  <a:pt x="7498" y="14780"/>
                </a:lnTo>
                <a:lnTo>
                  <a:pt x="7283" y="14964"/>
                </a:lnTo>
                <a:lnTo>
                  <a:pt x="7037" y="15148"/>
                </a:lnTo>
                <a:lnTo>
                  <a:pt x="6791" y="15302"/>
                </a:lnTo>
                <a:lnTo>
                  <a:pt x="6515" y="15456"/>
                </a:lnTo>
                <a:lnTo>
                  <a:pt x="6238" y="15548"/>
                </a:lnTo>
                <a:lnTo>
                  <a:pt x="5931" y="15640"/>
                </a:lnTo>
                <a:lnTo>
                  <a:pt x="5623" y="15671"/>
                </a:lnTo>
                <a:lnTo>
                  <a:pt x="5285" y="15702"/>
                </a:lnTo>
                <a:lnTo>
                  <a:pt x="4978" y="15671"/>
                </a:lnTo>
                <a:lnTo>
                  <a:pt x="4671" y="15640"/>
                </a:lnTo>
                <a:lnTo>
                  <a:pt x="4364" y="15548"/>
                </a:lnTo>
                <a:lnTo>
                  <a:pt x="4087" y="15456"/>
                </a:lnTo>
                <a:lnTo>
                  <a:pt x="3811" y="15302"/>
                </a:lnTo>
                <a:lnTo>
                  <a:pt x="3565" y="15148"/>
                </a:lnTo>
                <a:lnTo>
                  <a:pt x="3319" y="14964"/>
                </a:lnTo>
                <a:lnTo>
                  <a:pt x="3104" y="14780"/>
                </a:lnTo>
                <a:lnTo>
                  <a:pt x="2889" y="14565"/>
                </a:lnTo>
                <a:lnTo>
                  <a:pt x="2705" y="14319"/>
                </a:lnTo>
                <a:lnTo>
                  <a:pt x="2551" y="14042"/>
                </a:lnTo>
                <a:lnTo>
                  <a:pt x="2428" y="13797"/>
                </a:lnTo>
                <a:lnTo>
                  <a:pt x="2305" y="13489"/>
                </a:lnTo>
                <a:lnTo>
                  <a:pt x="2244" y="13213"/>
                </a:lnTo>
                <a:lnTo>
                  <a:pt x="2182" y="12875"/>
                </a:lnTo>
                <a:lnTo>
                  <a:pt x="2182" y="12568"/>
                </a:lnTo>
                <a:lnTo>
                  <a:pt x="2182" y="12260"/>
                </a:lnTo>
                <a:lnTo>
                  <a:pt x="2244" y="11953"/>
                </a:lnTo>
                <a:lnTo>
                  <a:pt x="2305" y="11646"/>
                </a:lnTo>
                <a:lnTo>
                  <a:pt x="2428" y="11369"/>
                </a:lnTo>
                <a:lnTo>
                  <a:pt x="2551" y="11093"/>
                </a:lnTo>
                <a:lnTo>
                  <a:pt x="2705" y="10816"/>
                </a:lnTo>
                <a:lnTo>
                  <a:pt x="2889" y="10570"/>
                </a:lnTo>
                <a:lnTo>
                  <a:pt x="3104" y="10355"/>
                </a:lnTo>
                <a:lnTo>
                  <a:pt x="3319" y="10171"/>
                </a:lnTo>
                <a:lnTo>
                  <a:pt x="3565" y="9987"/>
                </a:lnTo>
                <a:lnTo>
                  <a:pt x="3811" y="9833"/>
                </a:lnTo>
                <a:lnTo>
                  <a:pt x="4087" y="9679"/>
                </a:lnTo>
                <a:lnTo>
                  <a:pt x="4364" y="9587"/>
                </a:lnTo>
                <a:lnTo>
                  <a:pt x="4671" y="9526"/>
                </a:lnTo>
                <a:lnTo>
                  <a:pt x="4978" y="9464"/>
                </a:lnTo>
                <a:lnTo>
                  <a:pt x="5285" y="9433"/>
                </a:lnTo>
                <a:close/>
                <a:moveTo>
                  <a:pt x="1" y="1"/>
                </a:moveTo>
                <a:lnTo>
                  <a:pt x="1" y="11922"/>
                </a:lnTo>
                <a:lnTo>
                  <a:pt x="31" y="12107"/>
                </a:lnTo>
                <a:lnTo>
                  <a:pt x="93" y="12291"/>
                </a:lnTo>
                <a:lnTo>
                  <a:pt x="154" y="12445"/>
                </a:lnTo>
                <a:lnTo>
                  <a:pt x="277" y="12598"/>
                </a:lnTo>
                <a:lnTo>
                  <a:pt x="431" y="12690"/>
                </a:lnTo>
                <a:lnTo>
                  <a:pt x="584" y="12783"/>
                </a:lnTo>
                <a:lnTo>
                  <a:pt x="769" y="12844"/>
                </a:lnTo>
                <a:lnTo>
                  <a:pt x="953" y="12875"/>
                </a:lnTo>
                <a:lnTo>
                  <a:pt x="1691" y="12875"/>
                </a:lnTo>
                <a:lnTo>
                  <a:pt x="1752" y="13213"/>
                </a:lnTo>
                <a:lnTo>
                  <a:pt x="1813" y="13551"/>
                </a:lnTo>
                <a:lnTo>
                  <a:pt x="1936" y="13858"/>
                </a:lnTo>
                <a:lnTo>
                  <a:pt x="2059" y="14165"/>
                </a:lnTo>
                <a:lnTo>
                  <a:pt x="2213" y="14442"/>
                </a:lnTo>
                <a:lnTo>
                  <a:pt x="2397" y="14718"/>
                </a:lnTo>
                <a:lnTo>
                  <a:pt x="2612" y="14995"/>
                </a:lnTo>
                <a:lnTo>
                  <a:pt x="2858" y="15210"/>
                </a:lnTo>
                <a:lnTo>
                  <a:pt x="3104" y="15425"/>
                </a:lnTo>
                <a:lnTo>
                  <a:pt x="3380" y="15609"/>
                </a:lnTo>
                <a:lnTo>
                  <a:pt x="3657" y="15794"/>
                </a:lnTo>
                <a:lnTo>
                  <a:pt x="3964" y="15917"/>
                </a:lnTo>
                <a:lnTo>
                  <a:pt x="4272" y="16040"/>
                </a:lnTo>
                <a:lnTo>
                  <a:pt x="4610" y="16132"/>
                </a:lnTo>
                <a:lnTo>
                  <a:pt x="4947" y="16162"/>
                </a:lnTo>
                <a:lnTo>
                  <a:pt x="5285" y="16193"/>
                </a:lnTo>
                <a:lnTo>
                  <a:pt x="5654" y="16162"/>
                </a:lnTo>
                <a:lnTo>
                  <a:pt x="6023" y="16101"/>
                </a:lnTo>
                <a:lnTo>
                  <a:pt x="6361" y="16009"/>
                </a:lnTo>
                <a:lnTo>
                  <a:pt x="6699" y="15886"/>
                </a:lnTo>
                <a:lnTo>
                  <a:pt x="7006" y="15732"/>
                </a:lnTo>
                <a:lnTo>
                  <a:pt x="7313" y="15579"/>
                </a:lnTo>
                <a:lnTo>
                  <a:pt x="7590" y="15364"/>
                </a:lnTo>
                <a:lnTo>
                  <a:pt x="7866" y="15118"/>
                </a:lnTo>
                <a:lnTo>
                  <a:pt x="8082" y="14872"/>
                </a:lnTo>
                <a:lnTo>
                  <a:pt x="8297" y="14595"/>
                </a:lnTo>
                <a:lnTo>
                  <a:pt x="8481" y="14288"/>
                </a:lnTo>
                <a:lnTo>
                  <a:pt x="8635" y="13981"/>
                </a:lnTo>
                <a:lnTo>
                  <a:pt x="8757" y="13643"/>
                </a:lnTo>
                <a:lnTo>
                  <a:pt x="8850" y="13305"/>
                </a:lnTo>
                <a:lnTo>
                  <a:pt x="8880" y="12936"/>
                </a:lnTo>
                <a:lnTo>
                  <a:pt x="8911" y="12568"/>
                </a:lnTo>
                <a:lnTo>
                  <a:pt x="8880" y="12199"/>
                </a:lnTo>
                <a:lnTo>
                  <a:pt x="8850" y="11830"/>
                </a:lnTo>
                <a:lnTo>
                  <a:pt x="8757" y="11492"/>
                </a:lnTo>
                <a:lnTo>
                  <a:pt x="8635" y="11154"/>
                </a:lnTo>
                <a:lnTo>
                  <a:pt x="8481" y="10847"/>
                </a:lnTo>
                <a:lnTo>
                  <a:pt x="8297" y="10540"/>
                </a:lnTo>
                <a:lnTo>
                  <a:pt x="8082" y="10263"/>
                </a:lnTo>
                <a:lnTo>
                  <a:pt x="7866" y="10017"/>
                </a:lnTo>
                <a:lnTo>
                  <a:pt x="7590" y="9771"/>
                </a:lnTo>
                <a:lnTo>
                  <a:pt x="7313" y="9587"/>
                </a:lnTo>
                <a:lnTo>
                  <a:pt x="7006" y="9403"/>
                </a:lnTo>
                <a:lnTo>
                  <a:pt x="6699" y="9249"/>
                </a:lnTo>
                <a:lnTo>
                  <a:pt x="6361" y="9126"/>
                </a:lnTo>
                <a:lnTo>
                  <a:pt x="6023" y="9034"/>
                </a:lnTo>
                <a:lnTo>
                  <a:pt x="5654" y="8973"/>
                </a:lnTo>
                <a:lnTo>
                  <a:pt x="5285" y="8942"/>
                </a:lnTo>
                <a:lnTo>
                  <a:pt x="4947" y="8973"/>
                </a:lnTo>
                <a:lnTo>
                  <a:pt x="4610" y="9034"/>
                </a:lnTo>
                <a:lnTo>
                  <a:pt x="4272" y="9096"/>
                </a:lnTo>
                <a:lnTo>
                  <a:pt x="3934" y="9218"/>
                </a:lnTo>
                <a:lnTo>
                  <a:pt x="3626" y="9372"/>
                </a:lnTo>
                <a:lnTo>
                  <a:pt x="3350" y="9526"/>
                </a:lnTo>
                <a:lnTo>
                  <a:pt x="3073" y="9741"/>
                </a:lnTo>
                <a:lnTo>
                  <a:pt x="2797" y="9956"/>
                </a:lnTo>
                <a:lnTo>
                  <a:pt x="2582" y="10202"/>
                </a:lnTo>
                <a:lnTo>
                  <a:pt x="2367" y="10447"/>
                </a:lnTo>
                <a:lnTo>
                  <a:pt x="2182" y="10724"/>
                </a:lnTo>
                <a:lnTo>
                  <a:pt x="2029" y="11031"/>
                </a:lnTo>
                <a:lnTo>
                  <a:pt x="1906" y="11338"/>
                </a:lnTo>
                <a:lnTo>
                  <a:pt x="1783" y="11676"/>
                </a:lnTo>
                <a:lnTo>
                  <a:pt x="1721" y="12014"/>
                </a:lnTo>
                <a:lnTo>
                  <a:pt x="1691" y="12383"/>
                </a:lnTo>
                <a:lnTo>
                  <a:pt x="953" y="12383"/>
                </a:lnTo>
                <a:lnTo>
                  <a:pt x="769" y="12322"/>
                </a:lnTo>
                <a:lnTo>
                  <a:pt x="615" y="12230"/>
                </a:lnTo>
                <a:lnTo>
                  <a:pt x="523" y="12107"/>
                </a:lnTo>
                <a:lnTo>
                  <a:pt x="492" y="11922"/>
                </a:lnTo>
                <a:lnTo>
                  <a:pt x="49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7"/>
          <p:cNvSpPr/>
          <p:nvPr/>
        </p:nvSpPr>
        <p:spPr>
          <a:xfrm>
            <a:off x="6819181" y="3478054"/>
            <a:ext cx="510454" cy="85647"/>
          </a:xfrm>
          <a:custGeom>
            <a:rect b="b" l="l" r="r" t="t"/>
            <a:pathLst>
              <a:path extrusionOk="0" h="1538" w="8205">
                <a:moveTo>
                  <a:pt x="1" y="1"/>
                </a:moveTo>
                <a:lnTo>
                  <a:pt x="1" y="1537"/>
                </a:lnTo>
                <a:lnTo>
                  <a:pt x="8205" y="1537"/>
                </a:lnTo>
                <a:lnTo>
                  <a:pt x="8205" y="1"/>
                </a:lnTo>
                <a:close/>
              </a:path>
            </a:pathLst>
          </a:custGeom>
          <a:solidFill>
            <a:srgbClr val="D3D3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17"/>
          <p:cNvSpPr/>
          <p:nvPr/>
        </p:nvSpPr>
        <p:spPr>
          <a:xfrm>
            <a:off x="7568496" y="3437014"/>
            <a:ext cx="42118" cy="166004"/>
          </a:xfrm>
          <a:custGeom>
            <a:rect b="b" l="l" r="r" t="t"/>
            <a:pathLst>
              <a:path extrusionOk="0" h="2981" w="677">
                <a:moveTo>
                  <a:pt x="0" y="1"/>
                </a:moveTo>
                <a:lnTo>
                  <a:pt x="0" y="2981"/>
                </a:lnTo>
                <a:lnTo>
                  <a:pt x="584" y="2981"/>
                </a:lnTo>
                <a:lnTo>
                  <a:pt x="646" y="2950"/>
                </a:lnTo>
                <a:lnTo>
                  <a:pt x="676" y="2889"/>
                </a:lnTo>
                <a:lnTo>
                  <a:pt x="676" y="2797"/>
                </a:lnTo>
                <a:lnTo>
                  <a:pt x="676" y="185"/>
                </a:lnTo>
                <a:lnTo>
                  <a:pt x="676" y="123"/>
                </a:lnTo>
                <a:lnTo>
                  <a:pt x="646" y="62"/>
                </a:lnTo>
                <a:lnTo>
                  <a:pt x="584" y="31"/>
                </a:lnTo>
                <a:lnTo>
                  <a:pt x="492" y="1"/>
                </a:lnTo>
                <a:close/>
              </a:path>
            </a:pathLst>
          </a:custGeom>
          <a:solidFill>
            <a:srgbClr val="D3D3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17"/>
          <p:cNvSpPr/>
          <p:nvPr/>
        </p:nvSpPr>
        <p:spPr>
          <a:xfrm>
            <a:off x="6280197" y="3437014"/>
            <a:ext cx="43984" cy="166004"/>
          </a:xfrm>
          <a:custGeom>
            <a:rect b="b" l="l" r="r" t="t"/>
            <a:pathLst>
              <a:path extrusionOk="0" h="2981" w="707">
                <a:moveTo>
                  <a:pt x="215" y="1"/>
                </a:moveTo>
                <a:lnTo>
                  <a:pt x="123" y="31"/>
                </a:lnTo>
                <a:lnTo>
                  <a:pt x="62" y="62"/>
                </a:lnTo>
                <a:lnTo>
                  <a:pt x="31" y="123"/>
                </a:lnTo>
                <a:lnTo>
                  <a:pt x="0" y="185"/>
                </a:lnTo>
                <a:lnTo>
                  <a:pt x="0" y="2797"/>
                </a:lnTo>
                <a:lnTo>
                  <a:pt x="31" y="2889"/>
                </a:lnTo>
                <a:lnTo>
                  <a:pt x="62" y="2950"/>
                </a:lnTo>
                <a:lnTo>
                  <a:pt x="123" y="2981"/>
                </a:lnTo>
                <a:lnTo>
                  <a:pt x="707" y="2981"/>
                </a:lnTo>
                <a:lnTo>
                  <a:pt x="707" y="1"/>
                </a:lnTo>
                <a:close/>
              </a:path>
            </a:pathLst>
          </a:custGeom>
          <a:solidFill>
            <a:srgbClr val="D3D3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7"/>
          <p:cNvSpPr/>
          <p:nvPr/>
        </p:nvSpPr>
        <p:spPr>
          <a:xfrm>
            <a:off x="6297366" y="3188932"/>
            <a:ext cx="1292278" cy="662236"/>
          </a:xfrm>
          <a:custGeom>
            <a:rect b="b" l="l" r="r" t="t"/>
            <a:pathLst>
              <a:path extrusionOk="0" h="11892" w="20772">
                <a:moveTo>
                  <a:pt x="4855" y="0"/>
                </a:moveTo>
                <a:lnTo>
                  <a:pt x="4395" y="31"/>
                </a:lnTo>
                <a:lnTo>
                  <a:pt x="3934" y="62"/>
                </a:lnTo>
                <a:lnTo>
                  <a:pt x="3473" y="154"/>
                </a:lnTo>
                <a:lnTo>
                  <a:pt x="3043" y="246"/>
                </a:lnTo>
                <a:lnTo>
                  <a:pt x="2582" y="369"/>
                </a:lnTo>
                <a:lnTo>
                  <a:pt x="2152" y="523"/>
                </a:lnTo>
                <a:lnTo>
                  <a:pt x="1721" y="707"/>
                </a:lnTo>
                <a:lnTo>
                  <a:pt x="1322" y="922"/>
                </a:lnTo>
                <a:lnTo>
                  <a:pt x="1045" y="1106"/>
                </a:lnTo>
                <a:lnTo>
                  <a:pt x="769" y="1322"/>
                </a:lnTo>
                <a:lnTo>
                  <a:pt x="554" y="1567"/>
                </a:lnTo>
                <a:lnTo>
                  <a:pt x="369" y="1844"/>
                </a:lnTo>
                <a:lnTo>
                  <a:pt x="216" y="2151"/>
                </a:lnTo>
                <a:lnTo>
                  <a:pt x="93" y="2458"/>
                </a:lnTo>
                <a:lnTo>
                  <a:pt x="31" y="2796"/>
                </a:lnTo>
                <a:lnTo>
                  <a:pt x="1" y="3134"/>
                </a:lnTo>
                <a:lnTo>
                  <a:pt x="1" y="8788"/>
                </a:lnTo>
                <a:lnTo>
                  <a:pt x="31" y="9126"/>
                </a:lnTo>
                <a:lnTo>
                  <a:pt x="93" y="9464"/>
                </a:lnTo>
                <a:lnTo>
                  <a:pt x="216" y="9771"/>
                </a:lnTo>
                <a:lnTo>
                  <a:pt x="369" y="10078"/>
                </a:lnTo>
                <a:lnTo>
                  <a:pt x="554" y="10355"/>
                </a:lnTo>
                <a:lnTo>
                  <a:pt x="769" y="10601"/>
                </a:lnTo>
                <a:lnTo>
                  <a:pt x="1045" y="10816"/>
                </a:lnTo>
                <a:lnTo>
                  <a:pt x="1322" y="11000"/>
                </a:lnTo>
                <a:lnTo>
                  <a:pt x="1721" y="11184"/>
                </a:lnTo>
                <a:lnTo>
                  <a:pt x="2152" y="11369"/>
                </a:lnTo>
                <a:lnTo>
                  <a:pt x="2582" y="11522"/>
                </a:lnTo>
                <a:lnTo>
                  <a:pt x="3043" y="11676"/>
                </a:lnTo>
                <a:lnTo>
                  <a:pt x="3473" y="11768"/>
                </a:lnTo>
                <a:lnTo>
                  <a:pt x="3934" y="11830"/>
                </a:lnTo>
                <a:lnTo>
                  <a:pt x="4395" y="11891"/>
                </a:lnTo>
                <a:lnTo>
                  <a:pt x="18528" y="11891"/>
                </a:lnTo>
                <a:lnTo>
                  <a:pt x="18805" y="11830"/>
                </a:lnTo>
                <a:lnTo>
                  <a:pt x="19081" y="11768"/>
                </a:lnTo>
                <a:lnTo>
                  <a:pt x="19327" y="11645"/>
                </a:lnTo>
                <a:lnTo>
                  <a:pt x="19573" y="11522"/>
                </a:lnTo>
                <a:lnTo>
                  <a:pt x="19788" y="11369"/>
                </a:lnTo>
                <a:lnTo>
                  <a:pt x="20003" y="11184"/>
                </a:lnTo>
                <a:lnTo>
                  <a:pt x="20188" y="10969"/>
                </a:lnTo>
                <a:lnTo>
                  <a:pt x="20433" y="10601"/>
                </a:lnTo>
                <a:lnTo>
                  <a:pt x="20618" y="10232"/>
                </a:lnTo>
                <a:lnTo>
                  <a:pt x="20710" y="9802"/>
                </a:lnTo>
                <a:lnTo>
                  <a:pt x="20771" y="9372"/>
                </a:lnTo>
                <a:lnTo>
                  <a:pt x="20771" y="2520"/>
                </a:lnTo>
                <a:lnTo>
                  <a:pt x="20710" y="2090"/>
                </a:lnTo>
                <a:lnTo>
                  <a:pt x="20618" y="1690"/>
                </a:lnTo>
                <a:lnTo>
                  <a:pt x="20433" y="1291"/>
                </a:lnTo>
                <a:lnTo>
                  <a:pt x="20188" y="953"/>
                </a:lnTo>
                <a:lnTo>
                  <a:pt x="20003" y="738"/>
                </a:lnTo>
                <a:lnTo>
                  <a:pt x="19788" y="553"/>
                </a:lnTo>
                <a:lnTo>
                  <a:pt x="19573" y="400"/>
                </a:lnTo>
                <a:lnTo>
                  <a:pt x="19327" y="246"/>
                </a:lnTo>
                <a:lnTo>
                  <a:pt x="19081" y="154"/>
                </a:lnTo>
                <a:lnTo>
                  <a:pt x="18805" y="62"/>
                </a:lnTo>
                <a:lnTo>
                  <a:pt x="18528" y="31"/>
                </a:lnTo>
                <a:lnTo>
                  <a:pt x="18252" y="0"/>
                </a:lnTo>
                <a:close/>
              </a:path>
            </a:pathLst>
          </a:custGeom>
          <a:solidFill>
            <a:srgbClr val="FD8C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7"/>
          <p:cNvSpPr/>
          <p:nvPr/>
        </p:nvSpPr>
        <p:spPr>
          <a:xfrm>
            <a:off x="6897565" y="3404493"/>
            <a:ext cx="493221" cy="231047"/>
          </a:xfrm>
          <a:custGeom>
            <a:rect b="b" l="l" r="r" t="t"/>
            <a:pathLst>
              <a:path extrusionOk="0" h="4149" w="7928">
                <a:moveTo>
                  <a:pt x="1" y="1"/>
                </a:moveTo>
                <a:lnTo>
                  <a:pt x="1" y="4149"/>
                </a:lnTo>
                <a:lnTo>
                  <a:pt x="7928" y="4149"/>
                </a:lnTo>
                <a:lnTo>
                  <a:pt x="7928" y="1"/>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7"/>
          <p:cNvSpPr/>
          <p:nvPr/>
        </p:nvSpPr>
        <p:spPr>
          <a:xfrm>
            <a:off x="6465582" y="3437014"/>
            <a:ext cx="359464" cy="167731"/>
          </a:xfrm>
          <a:custGeom>
            <a:rect b="b" l="l" r="r" t="t"/>
            <a:pathLst>
              <a:path extrusionOk="0" h="3012" w="5778">
                <a:moveTo>
                  <a:pt x="1537" y="1"/>
                </a:moveTo>
                <a:lnTo>
                  <a:pt x="1230" y="31"/>
                </a:lnTo>
                <a:lnTo>
                  <a:pt x="922" y="123"/>
                </a:lnTo>
                <a:lnTo>
                  <a:pt x="677" y="246"/>
                </a:lnTo>
                <a:lnTo>
                  <a:pt x="462" y="431"/>
                </a:lnTo>
                <a:lnTo>
                  <a:pt x="277" y="646"/>
                </a:lnTo>
                <a:lnTo>
                  <a:pt x="124" y="922"/>
                </a:lnTo>
                <a:lnTo>
                  <a:pt x="31" y="1199"/>
                </a:lnTo>
                <a:lnTo>
                  <a:pt x="1" y="1506"/>
                </a:lnTo>
                <a:lnTo>
                  <a:pt x="31" y="1813"/>
                </a:lnTo>
                <a:lnTo>
                  <a:pt x="124" y="2090"/>
                </a:lnTo>
                <a:lnTo>
                  <a:pt x="277" y="2336"/>
                </a:lnTo>
                <a:lnTo>
                  <a:pt x="462" y="2582"/>
                </a:lnTo>
                <a:lnTo>
                  <a:pt x="677" y="2766"/>
                </a:lnTo>
                <a:lnTo>
                  <a:pt x="922" y="2889"/>
                </a:lnTo>
                <a:lnTo>
                  <a:pt x="1230" y="2981"/>
                </a:lnTo>
                <a:lnTo>
                  <a:pt x="1537" y="3012"/>
                </a:lnTo>
                <a:lnTo>
                  <a:pt x="5777" y="3012"/>
                </a:lnTo>
                <a:lnTo>
                  <a:pt x="5777" y="1"/>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7"/>
          <p:cNvSpPr/>
          <p:nvPr/>
        </p:nvSpPr>
        <p:spPr>
          <a:xfrm>
            <a:off x="7249298" y="3418191"/>
            <a:ext cx="340302" cy="203649"/>
          </a:xfrm>
          <a:custGeom>
            <a:rect b="b" l="l" r="r" t="t"/>
            <a:pathLst>
              <a:path extrusionOk="0" h="3657" w="5470">
                <a:moveTo>
                  <a:pt x="1598" y="1"/>
                </a:moveTo>
                <a:lnTo>
                  <a:pt x="1291" y="31"/>
                </a:lnTo>
                <a:lnTo>
                  <a:pt x="983" y="123"/>
                </a:lnTo>
                <a:lnTo>
                  <a:pt x="707" y="277"/>
                </a:lnTo>
                <a:lnTo>
                  <a:pt x="461" y="492"/>
                </a:lnTo>
                <a:lnTo>
                  <a:pt x="277" y="707"/>
                </a:lnTo>
                <a:lnTo>
                  <a:pt x="123" y="984"/>
                </a:lnTo>
                <a:lnTo>
                  <a:pt x="31" y="1291"/>
                </a:lnTo>
                <a:lnTo>
                  <a:pt x="0" y="1629"/>
                </a:lnTo>
                <a:lnTo>
                  <a:pt x="0" y="2059"/>
                </a:lnTo>
                <a:lnTo>
                  <a:pt x="31" y="2366"/>
                </a:lnTo>
                <a:lnTo>
                  <a:pt x="123" y="2674"/>
                </a:lnTo>
                <a:lnTo>
                  <a:pt x="277" y="2950"/>
                </a:lnTo>
                <a:lnTo>
                  <a:pt x="461" y="3196"/>
                </a:lnTo>
                <a:lnTo>
                  <a:pt x="707" y="3380"/>
                </a:lnTo>
                <a:lnTo>
                  <a:pt x="983" y="3534"/>
                </a:lnTo>
                <a:lnTo>
                  <a:pt x="1291" y="3626"/>
                </a:lnTo>
                <a:lnTo>
                  <a:pt x="1598" y="3657"/>
                </a:lnTo>
                <a:lnTo>
                  <a:pt x="5469" y="3657"/>
                </a:lnTo>
                <a:lnTo>
                  <a:pt x="5469" y="1"/>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7"/>
          <p:cNvSpPr/>
          <p:nvPr/>
        </p:nvSpPr>
        <p:spPr>
          <a:xfrm>
            <a:off x="6370028" y="3188932"/>
            <a:ext cx="1187139" cy="56523"/>
          </a:xfrm>
          <a:custGeom>
            <a:rect b="b" l="l" r="r" t="t"/>
            <a:pathLst>
              <a:path extrusionOk="0" h="1015" w="19082">
                <a:moveTo>
                  <a:pt x="3687" y="0"/>
                </a:moveTo>
                <a:lnTo>
                  <a:pt x="3227" y="31"/>
                </a:lnTo>
                <a:lnTo>
                  <a:pt x="2766" y="62"/>
                </a:lnTo>
                <a:lnTo>
                  <a:pt x="2305" y="154"/>
                </a:lnTo>
                <a:lnTo>
                  <a:pt x="1875" y="246"/>
                </a:lnTo>
                <a:lnTo>
                  <a:pt x="1414" y="369"/>
                </a:lnTo>
                <a:lnTo>
                  <a:pt x="984" y="523"/>
                </a:lnTo>
                <a:lnTo>
                  <a:pt x="553" y="707"/>
                </a:lnTo>
                <a:lnTo>
                  <a:pt x="154" y="922"/>
                </a:lnTo>
                <a:lnTo>
                  <a:pt x="0" y="1014"/>
                </a:lnTo>
                <a:lnTo>
                  <a:pt x="19081" y="1014"/>
                </a:lnTo>
                <a:lnTo>
                  <a:pt x="19020" y="953"/>
                </a:lnTo>
                <a:lnTo>
                  <a:pt x="18835" y="738"/>
                </a:lnTo>
                <a:lnTo>
                  <a:pt x="18620" y="553"/>
                </a:lnTo>
                <a:lnTo>
                  <a:pt x="18405" y="400"/>
                </a:lnTo>
                <a:lnTo>
                  <a:pt x="18159" y="246"/>
                </a:lnTo>
                <a:lnTo>
                  <a:pt x="17913" y="154"/>
                </a:lnTo>
                <a:lnTo>
                  <a:pt x="17637" y="62"/>
                </a:lnTo>
                <a:lnTo>
                  <a:pt x="17360" y="31"/>
                </a:lnTo>
                <a:lnTo>
                  <a:pt x="17084" y="0"/>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7"/>
          <p:cNvSpPr/>
          <p:nvPr/>
        </p:nvSpPr>
        <p:spPr>
          <a:xfrm>
            <a:off x="6370028" y="3794630"/>
            <a:ext cx="1187139" cy="56523"/>
          </a:xfrm>
          <a:custGeom>
            <a:rect b="b" l="l" r="r" t="t"/>
            <a:pathLst>
              <a:path extrusionOk="0" h="1015" w="19082">
                <a:moveTo>
                  <a:pt x="0" y="0"/>
                </a:moveTo>
                <a:lnTo>
                  <a:pt x="154" y="123"/>
                </a:lnTo>
                <a:lnTo>
                  <a:pt x="553" y="307"/>
                </a:lnTo>
                <a:lnTo>
                  <a:pt x="984" y="492"/>
                </a:lnTo>
                <a:lnTo>
                  <a:pt x="1414" y="645"/>
                </a:lnTo>
                <a:lnTo>
                  <a:pt x="1875" y="799"/>
                </a:lnTo>
                <a:lnTo>
                  <a:pt x="2305" y="891"/>
                </a:lnTo>
                <a:lnTo>
                  <a:pt x="2766" y="953"/>
                </a:lnTo>
                <a:lnTo>
                  <a:pt x="3227" y="1014"/>
                </a:lnTo>
                <a:lnTo>
                  <a:pt x="17360" y="1014"/>
                </a:lnTo>
                <a:lnTo>
                  <a:pt x="17637" y="953"/>
                </a:lnTo>
                <a:lnTo>
                  <a:pt x="17913" y="891"/>
                </a:lnTo>
                <a:lnTo>
                  <a:pt x="18159" y="768"/>
                </a:lnTo>
                <a:lnTo>
                  <a:pt x="18405" y="645"/>
                </a:lnTo>
                <a:lnTo>
                  <a:pt x="18620" y="492"/>
                </a:lnTo>
                <a:lnTo>
                  <a:pt x="18835" y="307"/>
                </a:lnTo>
                <a:lnTo>
                  <a:pt x="19020" y="92"/>
                </a:lnTo>
                <a:lnTo>
                  <a:pt x="19081" y="0"/>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7"/>
          <p:cNvSpPr/>
          <p:nvPr/>
        </p:nvSpPr>
        <p:spPr>
          <a:xfrm>
            <a:off x="6918592" y="3209481"/>
            <a:ext cx="330784" cy="73619"/>
          </a:xfrm>
          <a:custGeom>
            <a:rect b="b" l="l" r="r" t="t"/>
            <a:pathLst>
              <a:path extrusionOk="0" h="1322" w="5317">
                <a:moveTo>
                  <a:pt x="185" y="0"/>
                </a:moveTo>
                <a:lnTo>
                  <a:pt x="93" y="31"/>
                </a:lnTo>
                <a:lnTo>
                  <a:pt x="31" y="92"/>
                </a:lnTo>
                <a:lnTo>
                  <a:pt x="1" y="215"/>
                </a:lnTo>
                <a:lnTo>
                  <a:pt x="62" y="307"/>
                </a:lnTo>
                <a:lnTo>
                  <a:pt x="246" y="461"/>
                </a:lnTo>
                <a:lnTo>
                  <a:pt x="431" y="645"/>
                </a:lnTo>
                <a:lnTo>
                  <a:pt x="830" y="891"/>
                </a:lnTo>
                <a:lnTo>
                  <a:pt x="1230" y="1075"/>
                </a:lnTo>
                <a:lnTo>
                  <a:pt x="1629" y="1168"/>
                </a:lnTo>
                <a:lnTo>
                  <a:pt x="1998" y="1260"/>
                </a:lnTo>
                <a:lnTo>
                  <a:pt x="2367" y="1290"/>
                </a:lnTo>
                <a:lnTo>
                  <a:pt x="3012" y="1321"/>
                </a:lnTo>
                <a:lnTo>
                  <a:pt x="5132" y="1321"/>
                </a:lnTo>
                <a:lnTo>
                  <a:pt x="5224" y="1290"/>
                </a:lnTo>
                <a:lnTo>
                  <a:pt x="5285" y="1229"/>
                </a:lnTo>
                <a:lnTo>
                  <a:pt x="5316" y="1137"/>
                </a:lnTo>
                <a:lnTo>
                  <a:pt x="5285" y="1045"/>
                </a:lnTo>
                <a:lnTo>
                  <a:pt x="4855" y="123"/>
                </a:lnTo>
                <a:lnTo>
                  <a:pt x="4763" y="31"/>
                </a:lnTo>
                <a:lnTo>
                  <a:pt x="4640" y="0"/>
                </a:lnTo>
                <a:close/>
              </a:path>
            </a:pathLst>
          </a:custGeom>
          <a:solidFill>
            <a:srgbClr val="484C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7"/>
          <p:cNvSpPr/>
          <p:nvPr/>
        </p:nvSpPr>
        <p:spPr>
          <a:xfrm>
            <a:off x="7256950" y="3209481"/>
            <a:ext cx="103273" cy="70166"/>
          </a:xfrm>
          <a:custGeom>
            <a:rect b="b" l="l" r="r" t="t"/>
            <a:pathLst>
              <a:path extrusionOk="0" h="1260" w="1660">
                <a:moveTo>
                  <a:pt x="62" y="0"/>
                </a:moveTo>
                <a:lnTo>
                  <a:pt x="31" y="61"/>
                </a:lnTo>
                <a:lnTo>
                  <a:pt x="0" y="123"/>
                </a:lnTo>
                <a:lnTo>
                  <a:pt x="31" y="184"/>
                </a:lnTo>
                <a:lnTo>
                  <a:pt x="492" y="1168"/>
                </a:lnTo>
                <a:lnTo>
                  <a:pt x="553" y="1229"/>
                </a:lnTo>
                <a:lnTo>
                  <a:pt x="615" y="1260"/>
                </a:lnTo>
                <a:lnTo>
                  <a:pt x="737" y="1260"/>
                </a:lnTo>
                <a:lnTo>
                  <a:pt x="953" y="1168"/>
                </a:lnTo>
                <a:lnTo>
                  <a:pt x="1075" y="1075"/>
                </a:lnTo>
                <a:lnTo>
                  <a:pt x="1229" y="953"/>
                </a:lnTo>
                <a:lnTo>
                  <a:pt x="1352" y="830"/>
                </a:lnTo>
                <a:lnTo>
                  <a:pt x="1475" y="645"/>
                </a:lnTo>
                <a:lnTo>
                  <a:pt x="1567" y="461"/>
                </a:lnTo>
                <a:lnTo>
                  <a:pt x="1659" y="215"/>
                </a:lnTo>
                <a:lnTo>
                  <a:pt x="1659" y="123"/>
                </a:lnTo>
                <a:lnTo>
                  <a:pt x="1629" y="61"/>
                </a:lnTo>
                <a:lnTo>
                  <a:pt x="1567" y="0"/>
                </a:lnTo>
                <a:close/>
              </a:path>
            </a:pathLst>
          </a:custGeom>
          <a:solidFill>
            <a:srgbClr val="484C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7"/>
          <p:cNvSpPr/>
          <p:nvPr/>
        </p:nvSpPr>
        <p:spPr>
          <a:xfrm>
            <a:off x="6918592" y="3758656"/>
            <a:ext cx="330784" cy="73675"/>
          </a:xfrm>
          <a:custGeom>
            <a:rect b="b" l="l" r="r" t="t"/>
            <a:pathLst>
              <a:path extrusionOk="0" h="1323" w="5317">
                <a:moveTo>
                  <a:pt x="3012" y="1"/>
                </a:moveTo>
                <a:lnTo>
                  <a:pt x="2367" y="32"/>
                </a:lnTo>
                <a:lnTo>
                  <a:pt x="1998" y="62"/>
                </a:lnTo>
                <a:lnTo>
                  <a:pt x="1629" y="124"/>
                </a:lnTo>
                <a:lnTo>
                  <a:pt x="1230" y="247"/>
                </a:lnTo>
                <a:lnTo>
                  <a:pt x="830" y="431"/>
                </a:lnTo>
                <a:lnTo>
                  <a:pt x="431" y="677"/>
                </a:lnTo>
                <a:lnTo>
                  <a:pt x="246" y="831"/>
                </a:lnTo>
                <a:lnTo>
                  <a:pt x="62" y="1015"/>
                </a:lnTo>
                <a:lnTo>
                  <a:pt x="1" y="1107"/>
                </a:lnTo>
                <a:lnTo>
                  <a:pt x="31" y="1199"/>
                </a:lnTo>
                <a:lnTo>
                  <a:pt x="93" y="1291"/>
                </a:lnTo>
                <a:lnTo>
                  <a:pt x="185" y="1322"/>
                </a:lnTo>
                <a:lnTo>
                  <a:pt x="4640" y="1322"/>
                </a:lnTo>
                <a:lnTo>
                  <a:pt x="4763" y="1291"/>
                </a:lnTo>
                <a:lnTo>
                  <a:pt x="4855" y="1199"/>
                </a:lnTo>
                <a:lnTo>
                  <a:pt x="5285" y="247"/>
                </a:lnTo>
                <a:lnTo>
                  <a:pt x="5316" y="155"/>
                </a:lnTo>
                <a:lnTo>
                  <a:pt x="5285" y="93"/>
                </a:lnTo>
                <a:lnTo>
                  <a:pt x="5224" y="32"/>
                </a:lnTo>
                <a:lnTo>
                  <a:pt x="5132" y="1"/>
                </a:lnTo>
                <a:close/>
              </a:path>
            </a:pathLst>
          </a:custGeom>
          <a:solidFill>
            <a:srgbClr val="484C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7"/>
          <p:cNvSpPr/>
          <p:nvPr/>
        </p:nvSpPr>
        <p:spPr>
          <a:xfrm>
            <a:off x="7256950" y="3760382"/>
            <a:ext cx="103273" cy="71948"/>
          </a:xfrm>
          <a:custGeom>
            <a:rect b="b" l="l" r="r" t="t"/>
            <a:pathLst>
              <a:path extrusionOk="0" h="1292" w="1660">
                <a:moveTo>
                  <a:pt x="676" y="1"/>
                </a:moveTo>
                <a:lnTo>
                  <a:pt x="615" y="31"/>
                </a:lnTo>
                <a:lnTo>
                  <a:pt x="553" y="62"/>
                </a:lnTo>
                <a:lnTo>
                  <a:pt x="492" y="93"/>
                </a:lnTo>
                <a:lnTo>
                  <a:pt x="31" y="1107"/>
                </a:lnTo>
                <a:lnTo>
                  <a:pt x="0" y="1168"/>
                </a:lnTo>
                <a:lnTo>
                  <a:pt x="31" y="1230"/>
                </a:lnTo>
                <a:lnTo>
                  <a:pt x="62" y="1260"/>
                </a:lnTo>
                <a:lnTo>
                  <a:pt x="123" y="1291"/>
                </a:lnTo>
                <a:lnTo>
                  <a:pt x="1506" y="1291"/>
                </a:lnTo>
                <a:lnTo>
                  <a:pt x="1567" y="1260"/>
                </a:lnTo>
                <a:lnTo>
                  <a:pt x="1629" y="1230"/>
                </a:lnTo>
                <a:lnTo>
                  <a:pt x="1659" y="1138"/>
                </a:lnTo>
                <a:lnTo>
                  <a:pt x="1659" y="1045"/>
                </a:lnTo>
                <a:lnTo>
                  <a:pt x="1567" y="830"/>
                </a:lnTo>
                <a:lnTo>
                  <a:pt x="1475" y="615"/>
                </a:lnTo>
                <a:lnTo>
                  <a:pt x="1352" y="462"/>
                </a:lnTo>
                <a:lnTo>
                  <a:pt x="1229" y="308"/>
                </a:lnTo>
                <a:lnTo>
                  <a:pt x="1075" y="216"/>
                </a:lnTo>
                <a:lnTo>
                  <a:pt x="953" y="124"/>
                </a:lnTo>
                <a:lnTo>
                  <a:pt x="737" y="31"/>
                </a:lnTo>
                <a:lnTo>
                  <a:pt x="676" y="1"/>
                </a:lnTo>
                <a:close/>
              </a:path>
            </a:pathLst>
          </a:custGeom>
          <a:solidFill>
            <a:srgbClr val="484C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7"/>
          <p:cNvSpPr/>
          <p:nvPr/>
        </p:nvSpPr>
        <p:spPr>
          <a:xfrm>
            <a:off x="7413656" y="3317233"/>
            <a:ext cx="175937" cy="17152"/>
          </a:xfrm>
          <a:custGeom>
            <a:rect b="b" l="l" r="r" t="t"/>
            <a:pathLst>
              <a:path extrusionOk="0" h="308" w="2828">
                <a:moveTo>
                  <a:pt x="1" y="1"/>
                </a:moveTo>
                <a:lnTo>
                  <a:pt x="1" y="308"/>
                </a:lnTo>
                <a:lnTo>
                  <a:pt x="2827" y="308"/>
                </a:lnTo>
                <a:lnTo>
                  <a:pt x="2827" y="216"/>
                </a:lnTo>
                <a:lnTo>
                  <a:pt x="2797" y="1"/>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7"/>
          <p:cNvSpPr/>
          <p:nvPr/>
        </p:nvSpPr>
        <p:spPr>
          <a:xfrm>
            <a:off x="7413656" y="3705643"/>
            <a:ext cx="175937" cy="18878"/>
          </a:xfrm>
          <a:custGeom>
            <a:rect b="b" l="l" r="r" t="t"/>
            <a:pathLst>
              <a:path extrusionOk="0" h="339" w="2828">
                <a:moveTo>
                  <a:pt x="1" y="0"/>
                </a:moveTo>
                <a:lnTo>
                  <a:pt x="1" y="338"/>
                </a:lnTo>
                <a:lnTo>
                  <a:pt x="2797" y="338"/>
                </a:lnTo>
                <a:lnTo>
                  <a:pt x="2827" y="93"/>
                </a:lnTo>
                <a:lnTo>
                  <a:pt x="2827" y="0"/>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7"/>
          <p:cNvSpPr/>
          <p:nvPr/>
        </p:nvSpPr>
        <p:spPr>
          <a:xfrm>
            <a:off x="6297366" y="3317233"/>
            <a:ext cx="481774" cy="75345"/>
          </a:xfrm>
          <a:custGeom>
            <a:rect b="b" l="l" r="r" t="t"/>
            <a:pathLst>
              <a:path extrusionOk="0" h="1353" w="7744">
                <a:moveTo>
                  <a:pt x="3319" y="1"/>
                </a:moveTo>
                <a:lnTo>
                  <a:pt x="3166" y="62"/>
                </a:lnTo>
                <a:lnTo>
                  <a:pt x="2950" y="277"/>
                </a:lnTo>
                <a:lnTo>
                  <a:pt x="2735" y="462"/>
                </a:lnTo>
                <a:lnTo>
                  <a:pt x="2520" y="646"/>
                </a:lnTo>
                <a:lnTo>
                  <a:pt x="2274" y="769"/>
                </a:lnTo>
                <a:lnTo>
                  <a:pt x="1998" y="892"/>
                </a:lnTo>
                <a:lnTo>
                  <a:pt x="1721" y="984"/>
                </a:lnTo>
                <a:lnTo>
                  <a:pt x="1445" y="1015"/>
                </a:lnTo>
                <a:lnTo>
                  <a:pt x="1138" y="1045"/>
                </a:lnTo>
                <a:lnTo>
                  <a:pt x="1" y="1045"/>
                </a:lnTo>
                <a:lnTo>
                  <a:pt x="1" y="1353"/>
                </a:lnTo>
                <a:lnTo>
                  <a:pt x="1445" y="1353"/>
                </a:lnTo>
                <a:lnTo>
                  <a:pt x="1752" y="1291"/>
                </a:lnTo>
                <a:lnTo>
                  <a:pt x="2059" y="1230"/>
                </a:lnTo>
                <a:lnTo>
                  <a:pt x="2336" y="1107"/>
                </a:lnTo>
                <a:lnTo>
                  <a:pt x="2582" y="984"/>
                </a:lnTo>
                <a:lnTo>
                  <a:pt x="2858" y="800"/>
                </a:lnTo>
                <a:lnTo>
                  <a:pt x="3073" y="615"/>
                </a:lnTo>
                <a:lnTo>
                  <a:pt x="3288" y="400"/>
                </a:lnTo>
                <a:lnTo>
                  <a:pt x="3381" y="339"/>
                </a:lnTo>
                <a:lnTo>
                  <a:pt x="3473" y="308"/>
                </a:lnTo>
                <a:lnTo>
                  <a:pt x="7744" y="308"/>
                </a:lnTo>
                <a:lnTo>
                  <a:pt x="7744" y="1"/>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7"/>
          <p:cNvSpPr/>
          <p:nvPr/>
        </p:nvSpPr>
        <p:spPr>
          <a:xfrm>
            <a:off x="6297366" y="3647451"/>
            <a:ext cx="481774" cy="77071"/>
          </a:xfrm>
          <a:custGeom>
            <a:rect b="b" l="l" r="r" t="t"/>
            <a:pathLst>
              <a:path extrusionOk="0" h="1384" w="7744">
                <a:moveTo>
                  <a:pt x="1" y="1"/>
                </a:moveTo>
                <a:lnTo>
                  <a:pt x="1" y="339"/>
                </a:lnTo>
                <a:lnTo>
                  <a:pt x="1445" y="339"/>
                </a:lnTo>
                <a:lnTo>
                  <a:pt x="1721" y="400"/>
                </a:lnTo>
                <a:lnTo>
                  <a:pt x="1998" y="492"/>
                </a:lnTo>
                <a:lnTo>
                  <a:pt x="2274" y="585"/>
                </a:lnTo>
                <a:lnTo>
                  <a:pt x="2520" y="738"/>
                </a:lnTo>
                <a:lnTo>
                  <a:pt x="2735" y="892"/>
                </a:lnTo>
                <a:lnTo>
                  <a:pt x="2950" y="1107"/>
                </a:lnTo>
                <a:lnTo>
                  <a:pt x="3166" y="1322"/>
                </a:lnTo>
                <a:lnTo>
                  <a:pt x="3319" y="1353"/>
                </a:lnTo>
                <a:lnTo>
                  <a:pt x="3503" y="1383"/>
                </a:lnTo>
                <a:lnTo>
                  <a:pt x="7744" y="1383"/>
                </a:lnTo>
                <a:lnTo>
                  <a:pt x="7744" y="1045"/>
                </a:lnTo>
                <a:lnTo>
                  <a:pt x="3473" y="1045"/>
                </a:lnTo>
                <a:lnTo>
                  <a:pt x="3381" y="1015"/>
                </a:lnTo>
                <a:lnTo>
                  <a:pt x="3288" y="984"/>
                </a:lnTo>
                <a:lnTo>
                  <a:pt x="3073" y="738"/>
                </a:lnTo>
                <a:lnTo>
                  <a:pt x="2858" y="554"/>
                </a:lnTo>
                <a:lnTo>
                  <a:pt x="2612" y="400"/>
                </a:lnTo>
                <a:lnTo>
                  <a:pt x="2336" y="247"/>
                </a:lnTo>
                <a:lnTo>
                  <a:pt x="2059" y="154"/>
                </a:lnTo>
                <a:lnTo>
                  <a:pt x="1752" y="62"/>
                </a:lnTo>
                <a:lnTo>
                  <a:pt x="1445" y="32"/>
                </a:lnTo>
                <a:lnTo>
                  <a:pt x="1138" y="1"/>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7"/>
          <p:cNvSpPr/>
          <p:nvPr/>
        </p:nvSpPr>
        <p:spPr>
          <a:xfrm>
            <a:off x="6329902" y="3228246"/>
            <a:ext cx="177803" cy="128415"/>
          </a:xfrm>
          <a:custGeom>
            <a:rect b="b" l="l" r="r" t="t"/>
            <a:pathLst>
              <a:path extrusionOk="0" h="2306" w="2858">
                <a:moveTo>
                  <a:pt x="2735" y="1"/>
                </a:moveTo>
                <a:lnTo>
                  <a:pt x="2305" y="124"/>
                </a:lnTo>
                <a:lnTo>
                  <a:pt x="1874" y="247"/>
                </a:lnTo>
                <a:lnTo>
                  <a:pt x="1444" y="431"/>
                </a:lnTo>
                <a:lnTo>
                  <a:pt x="1045" y="646"/>
                </a:lnTo>
                <a:lnTo>
                  <a:pt x="830" y="769"/>
                </a:lnTo>
                <a:lnTo>
                  <a:pt x="645" y="923"/>
                </a:lnTo>
                <a:lnTo>
                  <a:pt x="461" y="1107"/>
                </a:lnTo>
                <a:lnTo>
                  <a:pt x="307" y="1291"/>
                </a:lnTo>
                <a:lnTo>
                  <a:pt x="184" y="1507"/>
                </a:lnTo>
                <a:lnTo>
                  <a:pt x="92" y="1722"/>
                </a:lnTo>
                <a:lnTo>
                  <a:pt x="31" y="1967"/>
                </a:lnTo>
                <a:lnTo>
                  <a:pt x="0" y="2213"/>
                </a:lnTo>
                <a:lnTo>
                  <a:pt x="31" y="2275"/>
                </a:lnTo>
                <a:lnTo>
                  <a:pt x="92" y="2305"/>
                </a:lnTo>
                <a:lnTo>
                  <a:pt x="860" y="2305"/>
                </a:lnTo>
                <a:lnTo>
                  <a:pt x="1075" y="2275"/>
                </a:lnTo>
                <a:lnTo>
                  <a:pt x="1291" y="2213"/>
                </a:lnTo>
                <a:lnTo>
                  <a:pt x="1506" y="2121"/>
                </a:lnTo>
                <a:lnTo>
                  <a:pt x="1690" y="2029"/>
                </a:lnTo>
                <a:lnTo>
                  <a:pt x="1874" y="1937"/>
                </a:lnTo>
                <a:lnTo>
                  <a:pt x="2028" y="1783"/>
                </a:lnTo>
                <a:lnTo>
                  <a:pt x="2212" y="1660"/>
                </a:lnTo>
                <a:lnTo>
                  <a:pt x="2335" y="1507"/>
                </a:lnTo>
                <a:lnTo>
                  <a:pt x="2458" y="1322"/>
                </a:lnTo>
                <a:lnTo>
                  <a:pt x="2581" y="1138"/>
                </a:lnTo>
                <a:lnTo>
                  <a:pt x="2673" y="953"/>
                </a:lnTo>
                <a:lnTo>
                  <a:pt x="2765" y="738"/>
                </a:lnTo>
                <a:lnTo>
                  <a:pt x="2796" y="523"/>
                </a:lnTo>
                <a:lnTo>
                  <a:pt x="2827" y="308"/>
                </a:lnTo>
                <a:lnTo>
                  <a:pt x="2858" y="93"/>
                </a:lnTo>
                <a:lnTo>
                  <a:pt x="2858" y="32"/>
                </a:lnTo>
                <a:lnTo>
                  <a:pt x="2827" y="1"/>
                </a:lnTo>
                <a:close/>
              </a:path>
            </a:pathLst>
          </a:custGeom>
          <a:solidFill>
            <a:srgbClr val="FF8C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7"/>
          <p:cNvSpPr/>
          <p:nvPr/>
        </p:nvSpPr>
        <p:spPr>
          <a:xfrm>
            <a:off x="6341349" y="3238549"/>
            <a:ext cx="154909" cy="109537"/>
          </a:xfrm>
          <a:custGeom>
            <a:rect b="b" l="l" r="r" t="t"/>
            <a:pathLst>
              <a:path extrusionOk="0" h="1967" w="2490">
                <a:moveTo>
                  <a:pt x="2489" y="0"/>
                </a:moveTo>
                <a:lnTo>
                  <a:pt x="2090" y="93"/>
                </a:lnTo>
                <a:lnTo>
                  <a:pt x="1690" y="246"/>
                </a:lnTo>
                <a:lnTo>
                  <a:pt x="1291" y="431"/>
                </a:lnTo>
                <a:lnTo>
                  <a:pt x="922" y="615"/>
                </a:lnTo>
                <a:lnTo>
                  <a:pt x="738" y="707"/>
                </a:lnTo>
                <a:lnTo>
                  <a:pt x="584" y="861"/>
                </a:lnTo>
                <a:lnTo>
                  <a:pt x="431" y="1014"/>
                </a:lnTo>
                <a:lnTo>
                  <a:pt x="308" y="1168"/>
                </a:lnTo>
                <a:lnTo>
                  <a:pt x="185" y="1352"/>
                </a:lnTo>
                <a:lnTo>
                  <a:pt x="93" y="1537"/>
                </a:lnTo>
                <a:lnTo>
                  <a:pt x="31" y="1752"/>
                </a:lnTo>
                <a:lnTo>
                  <a:pt x="0" y="1967"/>
                </a:lnTo>
                <a:lnTo>
                  <a:pt x="431" y="1967"/>
                </a:lnTo>
                <a:lnTo>
                  <a:pt x="646" y="1936"/>
                </a:lnTo>
                <a:lnTo>
                  <a:pt x="830" y="1905"/>
                </a:lnTo>
                <a:lnTo>
                  <a:pt x="1045" y="1875"/>
                </a:lnTo>
                <a:lnTo>
                  <a:pt x="1229" y="1813"/>
                </a:lnTo>
                <a:lnTo>
                  <a:pt x="1567" y="1629"/>
                </a:lnTo>
                <a:lnTo>
                  <a:pt x="1875" y="1383"/>
                </a:lnTo>
                <a:lnTo>
                  <a:pt x="2121" y="1106"/>
                </a:lnTo>
                <a:lnTo>
                  <a:pt x="2305" y="768"/>
                </a:lnTo>
                <a:lnTo>
                  <a:pt x="2397" y="584"/>
                </a:lnTo>
                <a:lnTo>
                  <a:pt x="2459" y="400"/>
                </a:lnTo>
                <a:lnTo>
                  <a:pt x="2489" y="185"/>
                </a:lnTo>
                <a:lnTo>
                  <a:pt x="2489" y="0"/>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7"/>
          <p:cNvSpPr/>
          <p:nvPr/>
        </p:nvSpPr>
        <p:spPr>
          <a:xfrm>
            <a:off x="6371956" y="3281315"/>
            <a:ext cx="43984" cy="63372"/>
          </a:xfrm>
          <a:custGeom>
            <a:rect b="b" l="l" r="r" t="t"/>
            <a:pathLst>
              <a:path extrusionOk="0" h="1138" w="707">
                <a:moveTo>
                  <a:pt x="277" y="0"/>
                </a:moveTo>
                <a:lnTo>
                  <a:pt x="215" y="31"/>
                </a:lnTo>
                <a:lnTo>
                  <a:pt x="92" y="154"/>
                </a:lnTo>
                <a:lnTo>
                  <a:pt x="0" y="338"/>
                </a:lnTo>
                <a:lnTo>
                  <a:pt x="0" y="584"/>
                </a:lnTo>
                <a:lnTo>
                  <a:pt x="0" y="799"/>
                </a:lnTo>
                <a:lnTo>
                  <a:pt x="92" y="984"/>
                </a:lnTo>
                <a:lnTo>
                  <a:pt x="215" y="1107"/>
                </a:lnTo>
                <a:lnTo>
                  <a:pt x="277" y="1137"/>
                </a:lnTo>
                <a:lnTo>
                  <a:pt x="399" y="1137"/>
                </a:lnTo>
                <a:lnTo>
                  <a:pt x="492" y="1107"/>
                </a:lnTo>
                <a:lnTo>
                  <a:pt x="584" y="984"/>
                </a:lnTo>
                <a:lnTo>
                  <a:pt x="676" y="799"/>
                </a:lnTo>
                <a:lnTo>
                  <a:pt x="707" y="584"/>
                </a:lnTo>
                <a:lnTo>
                  <a:pt x="676" y="338"/>
                </a:lnTo>
                <a:lnTo>
                  <a:pt x="584" y="154"/>
                </a:lnTo>
                <a:lnTo>
                  <a:pt x="492" y="31"/>
                </a:lnTo>
                <a:lnTo>
                  <a:pt x="399" y="0"/>
                </a:lnTo>
                <a:close/>
              </a:path>
            </a:pathLst>
          </a:custGeom>
          <a:solidFill>
            <a:srgbClr val="FCAC0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7"/>
          <p:cNvSpPr/>
          <p:nvPr/>
        </p:nvSpPr>
        <p:spPr>
          <a:xfrm>
            <a:off x="6421600" y="3264220"/>
            <a:ext cx="34466" cy="49673"/>
          </a:xfrm>
          <a:custGeom>
            <a:rect b="b" l="l" r="r" t="t"/>
            <a:pathLst>
              <a:path extrusionOk="0" h="892" w="554">
                <a:moveTo>
                  <a:pt x="277" y="0"/>
                </a:moveTo>
                <a:lnTo>
                  <a:pt x="185" y="31"/>
                </a:lnTo>
                <a:lnTo>
                  <a:pt x="93" y="123"/>
                </a:lnTo>
                <a:lnTo>
                  <a:pt x="32" y="277"/>
                </a:lnTo>
                <a:lnTo>
                  <a:pt x="1" y="430"/>
                </a:lnTo>
                <a:lnTo>
                  <a:pt x="32" y="615"/>
                </a:lnTo>
                <a:lnTo>
                  <a:pt x="93" y="738"/>
                </a:lnTo>
                <a:lnTo>
                  <a:pt x="185" y="830"/>
                </a:lnTo>
                <a:lnTo>
                  <a:pt x="277" y="891"/>
                </a:lnTo>
                <a:lnTo>
                  <a:pt x="370" y="830"/>
                </a:lnTo>
                <a:lnTo>
                  <a:pt x="462" y="738"/>
                </a:lnTo>
                <a:lnTo>
                  <a:pt x="523" y="615"/>
                </a:lnTo>
                <a:lnTo>
                  <a:pt x="554" y="430"/>
                </a:lnTo>
                <a:lnTo>
                  <a:pt x="523" y="277"/>
                </a:lnTo>
                <a:lnTo>
                  <a:pt x="462" y="123"/>
                </a:lnTo>
                <a:lnTo>
                  <a:pt x="370" y="31"/>
                </a:lnTo>
                <a:lnTo>
                  <a:pt x="277" y="0"/>
                </a:lnTo>
                <a:close/>
              </a:path>
            </a:pathLst>
          </a:custGeom>
          <a:solidFill>
            <a:srgbClr val="FCAC0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7"/>
          <p:cNvSpPr/>
          <p:nvPr/>
        </p:nvSpPr>
        <p:spPr>
          <a:xfrm>
            <a:off x="6329902" y="3685095"/>
            <a:ext cx="177803" cy="128415"/>
          </a:xfrm>
          <a:custGeom>
            <a:rect b="b" l="l" r="r" t="t"/>
            <a:pathLst>
              <a:path extrusionOk="0" h="2306" w="2858">
                <a:moveTo>
                  <a:pt x="31" y="1"/>
                </a:moveTo>
                <a:lnTo>
                  <a:pt x="0" y="93"/>
                </a:lnTo>
                <a:lnTo>
                  <a:pt x="31" y="339"/>
                </a:lnTo>
                <a:lnTo>
                  <a:pt x="92" y="554"/>
                </a:lnTo>
                <a:lnTo>
                  <a:pt x="184" y="769"/>
                </a:lnTo>
                <a:lnTo>
                  <a:pt x="307" y="984"/>
                </a:lnTo>
                <a:lnTo>
                  <a:pt x="461" y="1168"/>
                </a:lnTo>
                <a:lnTo>
                  <a:pt x="645" y="1353"/>
                </a:lnTo>
                <a:lnTo>
                  <a:pt x="830" y="1506"/>
                </a:lnTo>
                <a:lnTo>
                  <a:pt x="1045" y="1660"/>
                </a:lnTo>
                <a:lnTo>
                  <a:pt x="1444" y="1844"/>
                </a:lnTo>
                <a:lnTo>
                  <a:pt x="1874" y="2029"/>
                </a:lnTo>
                <a:lnTo>
                  <a:pt x="2305" y="2182"/>
                </a:lnTo>
                <a:lnTo>
                  <a:pt x="2735" y="2305"/>
                </a:lnTo>
                <a:lnTo>
                  <a:pt x="2796" y="2305"/>
                </a:lnTo>
                <a:lnTo>
                  <a:pt x="2827" y="2274"/>
                </a:lnTo>
                <a:lnTo>
                  <a:pt x="2858" y="2244"/>
                </a:lnTo>
                <a:lnTo>
                  <a:pt x="2858" y="2213"/>
                </a:lnTo>
                <a:lnTo>
                  <a:pt x="2827" y="1998"/>
                </a:lnTo>
                <a:lnTo>
                  <a:pt x="2796" y="1752"/>
                </a:lnTo>
                <a:lnTo>
                  <a:pt x="2765" y="1537"/>
                </a:lnTo>
                <a:lnTo>
                  <a:pt x="2673" y="1353"/>
                </a:lnTo>
                <a:lnTo>
                  <a:pt x="2581" y="1138"/>
                </a:lnTo>
                <a:lnTo>
                  <a:pt x="2458" y="984"/>
                </a:lnTo>
                <a:lnTo>
                  <a:pt x="2335" y="800"/>
                </a:lnTo>
                <a:lnTo>
                  <a:pt x="2212" y="646"/>
                </a:lnTo>
                <a:lnTo>
                  <a:pt x="2028" y="492"/>
                </a:lnTo>
                <a:lnTo>
                  <a:pt x="1874" y="369"/>
                </a:lnTo>
                <a:lnTo>
                  <a:pt x="1690" y="247"/>
                </a:lnTo>
                <a:lnTo>
                  <a:pt x="1506" y="154"/>
                </a:lnTo>
                <a:lnTo>
                  <a:pt x="1291" y="93"/>
                </a:lnTo>
                <a:lnTo>
                  <a:pt x="1075" y="32"/>
                </a:lnTo>
                <a:lnTo>
                  <a:pt x="860" y="1"/>
                </a:lnTo>
                <a:close/>
              </a:path>
            </a:pathLst>
          </a:custGeom>
          <a:solidFill>
            <a:srgbClr val="FF8C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7"/>
          <p:cNvSpPr/>
          <p:nvPr/>
        </p:nvSpPr>
        <p:spPr>
          <a:xfrm>
            <a:off x="6341349" y="3693670"/>
            <a:ext cx="154909" cy="109537"/>
          </a:xfrm>
          <a:custGeom>
            <a:rect b="b" l="l" r="r" t="t"/>
            <a:pathLst>
              <a:path extrusionOk="0" h="1967" w="2490">
                <a:moveTo>
                  <a:pt x="0" y="0"/>
                </a:moveTo>
                <a:lnTo>
                  <a:pt x="31" y="215"/>
                </a:lnTo>
                <a:lnTo>
                  <a:pt x="93" y="400"/>
                </a:lnTo>
                <a:lnTo>
                  <a:pt x="185" y="615"/>
                </a:lnTo>
                <a:lnTo>
                  <a:pt x="308" y="769"/>
                </a:lnTo>
                <a:lnTo>
                  <a:pt x="431" y="953"/>
                </a:lnTo>
                <a:lnTo>
                  <a:pt x="584" y="1107"/>
                </a:lnTo>
                <a:lnTo>
                  <a:pt x="738" y="1229"/>
                </a:lnTo>
                <a:lnTo>
                  <a:pt x="922" y="1352"/>
                </a:lnTo>
                <a:lnTo>
                  <a:pt x="1291" y="1537"/>
                </a:lnTo>
                <a:lnTo>
                  <a:pt x="1690" y="1690"/>
                </a:lnTo>
                <a:lnTo>
                  <a:pt x="2090" y="1844"/>
                </a:lnTo>
                <a:lnTo>
                  <a:pt x="2489" y="1967"/>
                </a:lnTo>
                <a:lnTo>
                  <a:pt x="2489" y="1752"/>
                </a:lnTo>
                <a:lnTo>
                  <a:pt x="2459" y="1567"/>
                </a:lnTo>
                <a:lnTo>
                  <a:pt x="2397" y="1383"/>
                </a:lnTo>
                <a:lnTo>
                  <a:pt x="2305" y="1199"/>
                </a:lnTo>
                <a:lnTo>
                  <a:pt x="2121" y="861"/>
                </a:lnTo>
                <a:lnTo>
                  <a:pt x="1875" y="584"/>
                </a:lnTo>
                <a:lnTo>
                  <a:pt x="1567" y="338"/>
                </a:lnTo>
                <a:lnTo>
                  <a:pt x="1229" y="154"/>
                </a:lnTo>
                <a:lnTo>
                  <a:pt x="1045" y="93"/>
                </a:lnTo>
                <a:lnTo>
                  <a:pt x="830" y="31"/>
                </a:lnTo>
                <a:lnTo>
                  <a:pt x="646" y="0"/>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7"/>
          <p:cNvSpPr/>
          <p:nvPr/>
        </p:nvSpPr>
        <p:spPr>
          <a:xfrm>
            <a:off x="6371956" y="3695397"/>
            <a:ext cx="43984" cy="65043"/>
          </a:xfrm>
          <a:custGeom>
            <a:rect b="b" l="l" r="r" t="t"/>
            <a:pathLst>
              <a:path extrusionOk="0" h="1168" w="707">
                <a:moveTo>
                  <a:pt x="277" y="0"/>
                </a:moveTo>
                <a:lnTo>
                  <a:pt x="215" y="62"/>
                </a:lnTo>
                <a:lnTo>
                  <a:pt x="92" y="184"/>
                </a:lnTo>
                <a:lnTo>
                  <a:pt x="0" y="369"/>
                </a:lnTo>
                <a:lnTo>
                  <a:pt x="0" y="584"/>
                </a:lnTo>
                <a:lnTo>
                  <a:pt x="0" y="799"/>
                </a:lnTo>
                <a:lnTo>
                  <a:pt x="92" y="983"/>
                </a:lnTo>
                <a:lnTo>
                  <a:pt x="215" y="1106"/>
                </a:lnTo>
                <a:lnTo>
                  <a:pt x="277" y="1137"/>
                </a:lnTo>
                <a:lnTo>
                  <a:pt x="338" y="1168"/>
                </a:lnTo>
                <a:lnTo>
                  <a:pt x="399" y="1137"/>
                </a:lnTo>
                <a:lnTo>
                  <a:pt x="492" y="1106"/>
                </a:lnTo>
                <a:lnTo>
                  <a:pt x="584" y="983"/>
                </a:lnTo>
                <a:lnTo>
                  <a:pt x="676" y="799"/>
                </a:lnTo>
                <a:lnTo>
                  <a:pt x="707" y="584"/>
                </a:lnTo>
                <a:lnTo>
                  <a:pt x="676" y="369"/>
                </a:lnTo>
                <a:lnTo>
                  <a:pt x="584" y="184"/>
                </a:lnTo>
                <a:lnTo>
                  <a:pt x="492" y="62"/>
                </a:lnTo>
                <a:lnTo>
                  <a:pt x="399" y="0"/>
                </a:lnTo>
                <a:close/>
              </a:path>
            </a:pathLst>
          </a:custGeom>
          <a:solidFill>
            <a:srgbClr val="FCAC0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7"/>
          <p:cNvSpPr/>
          <p:nvPr/>
        </p:nvSpPr>
        <p:spPr>
          <a:xfrm>
            <a:off x="6421600" y="3727862"/>
            <a:ext cx="34466" cy="49673"/>
          </a:xfrm>
          <a:custGeom>
            <a:rect b="b" l="l" r="r" t="t"/>
            <a:pathLst>
              <a:path extrusionOk="0" h="892" w="554">
                <a:moveTo>
                  <a:pt x="277" y="1"/>
                </a:moveTo>
                <a:lnTo>
                  <a:pt x="185" y="32"/>
                </a:lnTo>
                <a:lnTo>
                  <a:pt x="93" y="124"/>
                </a:lnTo>
                <a:lnTo>
                  <a:pt x="32" y="277"/>
                </a:lnTo>
                <a:lnTo>
                  <a:pt x="1" y="431"/>
                </a:lnTo>
                <a:lnTo>
                  <a:pt x="32" y="615"/>
                </a:lnTo>
                <a:lnTo>
                  <a:pt x="93" y="738"/>
                </a:lnTo>
                <a:lnTo>
                  <a:pt x="185" y="861"/>
                </a:lnTo>
                <a:lnTo>
                  <a:pt x="277" y="892"/>
                </a:lnTo>
                <a:lnTo>
                  <a:pt x="370" y="861"/>
                </a:lnTo>
                <a:lnTo>
                  <a:pt x="462" y="738"/>
                </a:lnTo>
                <a:lnTo>
                  <a:pt x="523" y="615"/>
                </a:lnTo>
                <a:lnTo>
                  <a:pt x="554" y="431"/>
                </a:lnTo>
                <a:lnTo>
                  <a:pt x="523" y="277"/>
                </a:lnTo>
                <a:lnTo>
                  <a:pt x="462" y="124"/>
                </a:lnTo>
                <a:lnTo>
                  <a:pt x="370" y="32"/>
                </a:lnTo>
                <a:lnTo>
                  <a:pt x="277" y="1"/>
                </a:lnTo>
                <a:close/>
              </a:path>
            </a:pathLst>
          </a:custGeom>
          <a:solidFill>
            <a:srgbClr val="FCAC0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7"/>
          <p:cNvSpPr/>
          <p:nvPr/>
        </p:nvSpPr>
        <p:spPr>
          <a:xfrm>
            <a:off x="6889913" y="3349753"/>
            <a:ext cx="523829" cy="18878"/>
          </a:xfrm>
          <a:custGeom>
            <a:rect b="b" l="l" r="r" t="t"/>
            <a:pathLst>
              <a:path extrusionOk="0" h="339" w="8420">
                <a:moveTo>
                  <a:pt x="1" y="1"/>
                </a:moveTo>
                <a:lnTo>
                  <a:pt x="1" y="339"/>
                </a:lnTo>
                <a:lnTo>
                  <a:pt x="8420" y="339"/>
                </a:lnTo>
                <a:lnTo>
                  <a:pt x="8420" y="1"/>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7"/>
          <p:cNvSpPr/>
          <p:nvPr/>
        </p:nvSpPr>
        <p:spPr>
          <a:xfrm>
            <a:off x="6889913" y="3671396"/>
            <a:ext cx="523829" cy="18878"/>
          </a:xfrm>
          <a:custGeom>
            <a:rect b="b" l="l" r="r" t="t"/>
            <a:pathLst>
              <a:path extrusionOk="0" h="339" w="8420">
                <a:moveTo>
                  <a:pt x="1" y="1"/>
                </a:moveTo>
                <a:lnTo>
                  <a:pt x="1" y="339"/>
                </a:lnTo>
                <a:lnTo>
                  <a:pt x="8420" y="339"/>
                </a:lnTo>
                <a:lnTo>
                  <a:pt x="8420" y="1"/>
                </a:lnTo>
                <a:close/>
              </a:path>
            </a:pathLst>
          </a:custGeom>
          <a:solidFill>
            <a:srgbClr val="C24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7"/>
          <p:cNvSpPr/>
          <p:nvPr/>
        </p:nvSpPr>
        <p:spPr>
          <a:xfrm>
            <a:off x="7348647" y="3286439"/>
            <a:ext cx="101406" cy="467162"/>
          </a:xfrm>
          <a:custGeom>
            <a:rect b="b" l="l" r="r" t="t"/>
            <a:pathLst>
              <a:path extrusionOk="0" h="8389" w="1630">
                <a:moveTo>
                  <a:pt x="769" y="1"/>
                </a:moveTo>
                <a:lnTo>
                  <a:pt x="646" y="31"/>
                </a:lnTo>
                <a:lnTo>
                  <a:pt x="554" y="124"/>
                </a:lnTo>
                <a:lnTo>
                  <a:pt x="431" y="339"/>
                </a:lnTo>
                <a:lnTo>
                  <a:pt x="308" y="492"/>
                </a:lnTo>
                <a:lnTo>
                  <a:pt x="93" y="707"/>
                </a:lnTo>
                <a:lnTo>
                  <a:pt x="32" y="769"/>
                </a:lnTo>
                <a:lnTo>
                  <a:pt x="1" y="861"/>
                </a:lnTo>
                <a:lnTo>
                  <a:pt x="1" y="953"/>
                </a:lnTo>
                <a:lnTo>
                  <a:pt x="32" y="1015"/>
                </a:lnTo>
                <a:lnTo>
                  <a:pt x="124" y="1168"/>
                </a:lnTo>
                <a:lnTo>
                  <a:pt x="185" y="1322"/>
                </a:lnTo>
                <a:lnTo>
                  <a:pt x="247" y="1660"/>
                </a:lnTo>
                <a:lnTo>
                  <a:pt x="308" y="2090"/>
                </a:lnTo>
                <a:lnTo>
                  <a:pt x="339" y="2551"/>
                </a:lnTo>
                <a:lnTo>
                  <a:pt x="400" y="3288"/>
                </a:lnTo>
                <a:lnTo>
                  <a:pt x="431" y="4149"/>
                </a:lnTo>
                <a:lnTo>
                  <a:pt x="431" y="4855"/>
                </a:lnTo>
                <a:lnTo>
                  <a:pt x="400" y="5132"/>
                </a:lnTo>
                <a:lnTo>
                  <a:pt x="339" y="5869"/>
                </a:lnTo>
                <a:lnTo>
                  <a:pt x="308" y="6330"/>
                </a:lnTo>
                <a:lnTo>
                  <a:pt x="247" y="6730"/>
                </a:lnTo>
                <a:lnTo>
                  <a:pt x="185" y="7098"/>
                </a:lnTo>
                <a:lnTo>
                  <a:pt x="124" y="7252"/>
                </a:lnTo>
                <a:lnTo>
                  <a:pt x="32" y="7375"/>
                </a:lnTo>
                <a:lnTo>
                  <a:pt x="1" y="7467"/>
                </a:lnTo>
                <a:lnTo>
                  <a:pt x="1" y="7559"/>
                </a:lnTo>
                <a:lnTo>
                  <a:pt x="32" y="7651"/>
                </a:lnTo>
                <a:lnTo>
                  <a:pt x="93" y="7713"/>
                </a:lnTo>
                <a:lnTo>
                  <a:pt x="308" y="7928"/>
                </a:lnTo>
                <a:lnTo>
                  <a:pt x="431" y="8082"/>
                </a:lnTo>
                <a:lnTo>
                  <a:pt x="554" y="8266"/>
                </a:lnTo>
                <a:lnTo>
                  <a:pt x="646" y="8358"/>
                </a:lnTo>
                <a:lnTo>
                  <a:pt x="769" y="8389"/>
                </a:lnTo>
                <a:lnTo>
                  <a:pt x="892" y="8389"/>
                </a:lnTo>
                <a:lnTo>
                  <a:pt x="984" y="8297"/>
                </a:lnTo>
                <a:lnTo>
                  <a:pt x="1076" y="8082"/>
                </a:lnTo>
                <a:lnTo>
                  <a:pt x="1199" y="7836"/>
                </a:lnTo>
                <a:lnTo>
                  <a:pt x="1291" y="7528"/>
                </a:lnTo>
                <a:lnTo>
                  <a:pt x="1384" y="7191"/>
                </a:lnTo>
                <a:lnTo>
                  <a:pt x="1476" y="6453"/>
                </a:lnTo>
                <a:lnTo>
                  <a:pt x="1537" y="5839"/>
                </a:lnTo>
                <a:lnTo>
                  <a:pt x="1599" y="5193"/>
                </a:lnTo>
                <a:lnTo>
                  <a:pt x="1629" y="5070"/>
                </a:lnTo>
                <a:lnTo>
                  <a:pt x="1629" y="4702"/>
                </a:lnTo>
                <a:lnTo>
                  <a:pt x="1599" y="3565"/>
                </a:lnTo>
                <a:lnTo>
                  <a:pt x="1568" y="2920"/>
                </a:lnTo>
                <a:lnTo>
                  <a:pt x="1537" y="2244"/>
                </a:lnTo>
                <a:lnTo>
                  <a:pt x="1476" y="1660"/>
                </a:lnTo>
                <a:lnTo>
                  <a:pt x="1384" y="1230"/>
                </a:lnTo>
                <a:lnTo>
                  <a:pt x="1291" y="861"/>
                </a:lnTo>
                <a:lnTo>
                  <a:pt x="1199" y="554"/>
                </a:lnTo>
                <a:lnTo>
                  <a:pt x="1076" y="308"/>
                </a:lnTo>
                <a:lnTo>
                  <a:pt x="984" y="124"/>
                </a:lnTo>
                <a:lnTo>
                  <a:pt x="892" y="31"/>
                </a:lnTo>
                <a:lnTo>
                  <a:pt x="769" y="1"/>
                </a:lnTo>
                <a:close/>
              </a:path>
            </a:pathLst>
          </a:custGeom>
          <a:solidFill>
            <a:srgbClr val="646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7"/>
          <p:cNvSpPr/>
          <p:nvPr/>
        </p:nvSpPr>
        <p:spPr>
          <a:xfrm>
            <a:off x="6712180" y="3236822"/>
            <a:ext cx="248539" cy="568124"/>
          </a:xfrm>
          <a:custGeom>
            <a:rect b="b" l="l" r="r" t="t"/>
            <a:pathLst>
              <a:path extrusionOk="0" h="10202" w="3995">
                <a:moveTo>
                  <a:pt x="1598" y="1"/>
                </a:moveTo>
                <a:lnTo>
                  <a:pt x="1321" y="185"/>
                </a:lnTo>
                <a:lnTo>
                  <a:pt x="1106" y="400"/>
                </a:lnTo>
                <a:lnTo>
                  <a:pt x="891" y="646"/>
                </a:lnTo>
                <a:lnTo>
                  <a:pt x="738" y="892"/>
                </a:lnTo>
                <a:lnTo>
                  <a:pt x="584" y="1137"/>
                </a:lnTo>
                <a:lnTo>
                  <a:pt x="461" y="1414"/>
                </a:lnTo>
                <a:lnTo>
                  <a:pt x="369" y="1691"/>
                </a:lnTo>
                <a:lnTo>
                  <a:pt x="277" y="1967"/>
                </a:lnTo>
                <a:lnTo>
                  <a:pt x="185" y="2459"/>
                </a:lnTo>
                <a:lnTo>
                  <a:pt x="123" y="2889"/>
                </a:lnTo>
                <a:lnTo>
                  <a:pt x="92" y="3350"/>
                </a:lnTo>
                <a:lnTo>
                  <a:pt x="62" y="4364"/>
                </a:lnTo>
                <a:lnTo>
                  <a:pt x="0" y="5101"/>
                </a:lnTo>
                <a:lnTo>
                  <a:pt x="62" y="5839"/>
                </a:lnTo>
                <a:lnTo>
                  <a:pt x="92" y="6852"/>
                </a:lnTo>
                <a:lnTo>
                  <a:pt x="123" y="7283"/>
                </a:lnTo>
                <a:lnTo>
                  <a:pt x="185" y="7713"/>
                </a:lnTo>
                <a:lnTo>
                  <a:pt x="277" y="8235"/>
                </a:lnTo>
                <a:lnTo>
                  <a:pt x="369" y="8481"/>
                </a:lnTo>
                <a:lnTo>
                  <a:pt x="461" y="8757"/>
                </a:lnTo>
                <a:lnTo>
                  <a:pt x="584" y="9034"/>
                </a:lnTo>
                <a:lnTo>
                  <a:pt x="738" y="9311"/>
                </a:lnTo>
                <a:lnTo>
                  <a:pt x="891" y="9556"/>
                </a:lnTo>
                <a:lnTo>
                  <a:pt x="1106" y="9802"/>
                </a:lnTo>
                <a:lnTo>
                  <a:pt x="1321" y="9987"/>
                </a:lnTo>
                <a:lnTo>
                  <a:pt x="1598" y="10171"/>
                </a:lnTo>
                <a:lnTo>
                  <a:pt x="1659" y="10202"/>
                </a:lnTo>
                <a:lnTo>
                  <a:pt x="1752" y="10171"/>
                </a:lnTo>
                <a:lnTo>
                  <a:pt x="1813" y="10140"/>
                </a:lnTo>
                <a:lnTo>
                  <a:pt x="2120" y="9802"/>
                </a:lnTo>
                <a:lnTo>
                  <a:pt x="2305" y="9649"/>
                </a:lnTo>
                <a:lnTo>
                  <a:pt x="2550" y="9464"/>
                </a:lnTo>
                <a:lnTo>
                  <a:pt x="2796" y="9280"/>
                </a:lnTo>
                <a:lnTo>
                  <a:pt x="3104" y="9126"/>
                </a:lnTo>
                <a:lnTo>
                  <a:pt x="3472" y="9003"/>
                </a:lnTo>
                <a:lnTo>
                  <a:pt x="3841" y="8880"/>
                </a:lnTo>
                <a:lnTo>
                  <a:pt x="3933" y="8850"/>
                </a:lnTo>
                <a:lnTo>
                  <a:pt x="3964" y="8788"/>
                </a:lnTo>
                <a:lnTo>
                  <a:pt x="3995" y="8696"/>
                </a:lnTo>
                <a:lnTo>
                  <a:pt x="3964" y="8604"/>
                </a:lnTo>
                <a:lnTo>
                  <a:pt x="3810" y="8235"/>
                </a:lnTo>
                <a:lnTo>
                  <a:pt x="3687" y="7774"/>
                </a:lnTo>
                <a:lnTo>
                  <a:pt x="3564" y="7252"/>
                </a:lnTo>
                <a:lnTo>
                  <a:pt x="3564" y="6975"/>
                </a:lnTo>
                <a:lnTo>
                  <a:pt x="3534" y="6668"/>
                </a:lnTo>
                <a:lnTo>
                  <a:pt x="3534" y="3503"/>
                </a:lnTo>
                <a:lnTo>
                  <a:pt x="3564" y="3227"/>
                </a:lnTo>
                <a:lnTo>
                  <a:pt x="3564" y="2920"/>
                </a:lnTo>
                <a:lnTo>
                  <a:pt x="3687" y="2397"/>
                </a:lnTo>
                <a:lnTo>
                  <a:pt x="3810" y="1936"/>
                </a:lnTo>
                <a:lnTo>
                  <a:pt x="3964" y="1568"/>
                </a:lnTo>
                <a:lnTo>
                  <a:pt x="3995" y="1475"/>
                </a:lnTo>
                <a:lnTo>
                  <a:pt x="3964" y="1414"/>
                </a:lnTo>
                <a:lnTo>
                  <a:pt x="3933" y="1353"/>
                </a:lnTo>
                <a:lnTo>
                  <a:pt x="3841" y="1322"/>
                </a:lnTo>
                <a:lnTo>
                  <a:pt x="3472" y="1199"/>
                </a:lnTo>
                <a:lnTo>
                  <a:pt x="3104" y="1045"/>
                </a:lnTo>
                <a:lnTo>
                  <a:pt x="2796" y="892"/>
                </a:lnTo>
                <a:lnTo>
                  <a:pt x="2550" y="738"/>
                </a:lnTo>
                <a:lnTo>
                  <a:pt x="2305" y="554"/>
                </a:lnTo>
                <a:lnTo>
                  <a:pt x="2120" y="369"/>
                </a:lnTo>
                <a:lnTo>
                  <a:pt x="1813" y="62"/>
                </a:lnTo>
                <a:lnTo>
                  <a:pt x="1752" y="1"/>
                </a:lnTo>
                <a:close/>
              </a:path>
            </a:pathLst>
          </a:custGeom>
          <a:solidFill>
            <a:srgbClr val="646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7"/>
          <p:cNvSpPr/>
          <p:nvPr/>
        </p:nvSpPr>
        <p:spPr>
          <a:xfrm>
            <a:off x="7067708" y="3430164"/>
            <a:ext cx="202688" cy="181430"/>
          </a:xfrm>
          <a:custGeom>
            <a:rect b="b" l="l" r="r" t="t"/>
            <a:pathLst>
              <a:path extrusionOk="0" h="3258" w="3258">
                <a:moveTo>
                  <a:pt x="246" y="1"/>
                </a:moveTo>
                <a:lnTo>
                  <a:pt x="154" y="31"/>
                </a:lnTo>
                <a:lnTo>
                  <a:pt x="62" y="62"/>
                </a:lnTo>
                <a:lnTo>
                  <a:pt x="31" y="154"/>
                </a:lnTo>
                <a:lnTo>
                  <a:pt x="0" y="246"/>
                </a:lnTo>
                <a:lnTo>
                  <a:pt x="0" y="2981"/>
                </a:lnTo>
                <a:lnTo>
                  <a:pt x="31" y="3104"/>
                </a:lnTo>
                <a:lnTo>
                  <a:pt x="62" y="3165"/>
                </a:lnTo>
                <a:lnTo>
                  <a:pt x="154" y="3227"/>
                </a:lnTo>
                <a:lnTo>
                  <a:pt x="246" y="3258"/>
                </a:lnTo>
                <a:lnTo>
                  <a:pt x="3011" y="3258"/>
                </a:lnTo>
                <a:lnTo>
                  <a:pt x="3104" y="3227"/>
                </a:lnTo>
                <a:lnTo>
                  <a:pt x="3165" y="3165"/>
                </a:lnTo>
                <a:lnTo>
                  <a:pt x="3226" y="3104"/>
                </a:lnTo>
                <a:lnTo>
                  <a:pt x="3257" y="2981"/>
                </a:lnTo>
                <a:lnTo>
                  <a:pt x="3257" y="246"/>
                </a:lnTo>
                <a:lnTo>
                  <a:pt x="3226" y="154"/>
                </a:lnTo>
                <a:lnTo>
                  <a:pt x="3165" y="62"/>
                </a:lnTo>
                <a:lnTo>
                  <a:pt x="3104" y="31"/>
                </a:lnTo>
                <a:lnTo>
                  <a:pt x="3011" y="1"/>
                </a:lnTo>
                <a:close/>
              </a:path>
            </a:pathLst>
          </a:custGeom>
          <a:solidFill>
            <a:srgbClr val="646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7"/>
          <p:cNvSpPr/>
          <p:nvPr/>
        </p:nvSpPr>
        <p:spPr>
          <a:xfrm>
            <a:off x="7067708" y="3430164"/>
            <a:ext cx="202688" cy="154032"/>
          </a:xfrm>
          <a:custGeom>
            <a:rect b="b" l="l" r="r" t="t"/>
            <a:pathLst>
              <a:path extrusionOk="0" h="2766" w="3258">
                <a:moveTo>
                  <a:pt x="246" y="1"/>
                </a:moveTo>
                <a:lnTo>
                  <a:pt x="154" y="31"/>
                </a:lnTo>
                <a:lnTo>
                  <a:pt x="62" y="62"/>
                </a:lnTo>
                <a:lnTo>
                  <a:pt x="31" y="154"/>
                </a:lnTo>
                <a:lnTo>
                  <a:pt x="0" y="246"/>
                </a:lnTo>
                <a:lnTo>
                  <a:pt x="0" y="492"/>
                </a:lnTo>
                <a:lnTo>
                  <a:pt x="3257" y="2766"/>
                </a:lnTo>
                <a:lnTo>
                  <a:pt x="3257" y="246"/>
                </a:lnTo>
                <a:lnTo>
                  <a:pt x="3226" y="154"/>
                </a:lnTo>
                <a:lnTo>
                  <a:pt x="3165" y="62"/>
                </a:lnTo>
                <a:lnTo>
                  <a:pt x="3104" y="31"/>
                </a:lnTo>
                <a:lnTo>
                  <a:pt x="3011" y="1"/>
                </a:lnTo>
                <a:close/>
              </a:path>
            </a:pathLst>
          </a:custGeom>
          <a:solidFill>
            <a:srgbClr val="484C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7"/>
          <p:cNvSpPr/>
          <p:nvPr/>
        </p:nvSpPr>
        <p:spPr>
          <a:xfrm>
            <a:off x="6712180" y="3378821"/>
            <a:ext cx="248539" cy="352558"/>
          </a:xfrm>
          <a:custGeom>
            <a:rect b="b" l="l" r="r" t="t"/>
            <a:pathLst>
              <a:path extrusionOk="0" h="6331" w="3995">
                <a:moveTo>
                  <a:pt x="154" y="1"/>
                </a:moveTo>
                <a:lnTo>
                  <a:pt x="92" y="554"/>
                </a:lnTo>
                <a:lnTo>
                  <a:pt x="92" y="800"/>
                </a:lnTo>
                <a:lnTo>
                  <a:pt x="62" y="1814"/>
                </a:lnTo>
                <a:lnTo>
                  <a:pt x="0" y="2551"/>
                </a:lnTo>
                <a:lnTo>
                  <a:pt x="92" y="3872"/>
                </a:lnTo>
                <a:lnTo>
                  <a:pt x="3872" y="6330"/>
                </a:lnTo>
                <a:lnTo>
                  <a:pt x="3933" y="6269"/>
                </a:lnTo>
                <a:lnTo>
                  <a:pt x="3964" y="6238"/>
                </a:lnTo>
                <a:lnTo>
                  <a:pt x="3995" y="6146"/>
                </a:lnTo>
                <a:lnTo>
                  <a:pt x="3964" y="6054"/>
                </a:lnTo>
                <a:lnTo>
                  <a:pt x="3810" y="5685"/>
                </a:lnTo>
                <a:lnTo>
                  <a:pt x="3687" y="5224"/>
                </a:lnTo>
                <a:lnTo>
                  <a:pt x="3564" y="4702"/>
                </a:lnTo>
                <a:lnTo>
                  <a:pt x="3564" y="4425"/>
                </a:lnTo>
                <a:lnTo>
                  <a:pt x="3534" y="4118"/>
                </a:lnTo>
                <a:lnTo>
                  <a:pt x="3534" y="2182"/>
                </a:lnTo>
                <a:lnTo>
                  <a:pt x="154" y="1"/>
                </a:lnTo>
                <a:close/>
              </a:path>
            </a:pathLst>
          </a:custGeom>
          <a:solidFill>
            <a:srgbClr val="484C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7"/>
          <p:cNvSpPr/>
          <p:nvPr/>
        </p:nvSpPr>
        <p:spPr>
          <a:xfrm>
            <a:off x="6725555" y="3281315"/>
            <a:ext cx="212207" cy="201979"/>
          </a:xfrm>
          <a:custGeom>
            <a:rect b="b" l="l" r="r" t="t"/>
            <a:pathLst>
              <a:path extrusionOk="0" h="3627" w="3411">
                <a:moveTo>
                  <a:pt x="553" y="0"/>
                </a:moveTo>
                <a:lnTo>
                  <a:pt x="369" y="369"/>
                </a:lnTo>
                <a:lnTo>
                  <a:pt x="185" y="738"/>
                </a:lnTo>
                <a:lnTo>
                  <a:pt x="92" y="1137"/>
                </a:lnTo>
                <a:lnTo>
                  <a:pt x="0" y="1475"/>
                </a:lnTo>
                <a:lnTo>
                  <a:pt x="3319" y="3626"/>
                </a:lnTo>
                <a:lnTo>
                  <a:pt x="3319" y="2704"/>
                </a:lnTo>
                <a:lnTo>
                  <a:pt x="3349" y="2274"/>
                </a:lnTo>
                <a:lnTo>
                  <a:pt x="3411" y="1844"/>
                </a:lnTo>
                <a:lnTo>
                  <a:pt x="553" y="0"/>
                </a:lnTo>
                <a:close/>
              </a:path>
            </a:pathLst>
          </a:custGeom>
          <a:solidFill>
            <a:srgbClr val="484C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7"/>
          <p:cNvSpPr/>
          <p:nvPr/>
        </p:nvSpPr>
        <p:spPr>
          <a:xfrm>
            <a:off x="7373531" y="3572164"/>
            <a:ext cx="62" cy="56"/>
          </a:xfrm>
          <a:custGeom>
            <a:rect b="b" l="l" r="r" t="t"/>
            <a:pathLst>
              <a:path extrusionOk="0" h="1" w="1">
                <a:moveTo>
                  <a:pt x="0" y="1"/>
                </a:moveTo>
                <a:lnTo>
                  <a:pt x="0" y="1"/>
                </a:lnTo>
                <a:close/>
              </a:path>
            </a:pathLst>
          </a:custGeom>
          <a:solidFill>
            <a:srgbClr val="4241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17"/>
          <p:cNvSpPr/>
          <p:nvPr/>
        </p:nvSpPr>
        <p:spPr>
          <a:xfrm>
            <a:off x="7373531" y="3572164"/>
            <a:ext cx="62" cy="56"/>
          </a:xfrm>
          <a:custGeom>
            <a:rect b="b" l="l" r="r" t="t"/>
            <a:pathLst>
              <a:path extrusionOk="0" fill="none" h="1" w="1">
                <a:moveTo>
                  <a:pt x="0" y="1"/>
                </a:moveTo>
                <a:lnTo>
                  <a:pt x="0"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7"/>
          <p:cNvSpPr/>
          <p:nvPr/>
        </p:nvSpPr>
        <p:spPr>
          <a:xfrm>
            <a:off x="7369674" y="3464411"/>
            <a:ext cx="80379" cy="200252"/>
          </a:xfrm>
          <a:custGeom>
            <a:rect b="b" l="l" r="r" t="t"/>
            <a:pathLst>
              <a:path extrusionOk="0" h="3596" w="1292">
                <a:moveTo>
                  <a:pt x="62" y="0"/>
                </a:moveTo>
                <a:lnTo>
                  <a:pt x="93" y="676"/>
                </a:lnTo>
                <a:lnTo>
                  <a:pt x="93" y="1291"/>
                </a:lnTo>
                <a:lnTo>
                  <a:pt x="62" y="1936"/>
                </a:lnTo>
                <a:lnTo>
                  <a:pt x="1" y="2673"/>
                </a:lnTo>
                <a:lnTo>
                  <a:pt x="1" y="2858"/>
                </a:lnTo>
                <a:lnTo>
                  <a:pt x="1107" y="3595"/>
                </a:lnTo>
                <a:lnTo>
                  <a:pt x="1168" y="2981"/>
                </a:lnTo>
                <a:lnTo>
                  <a:pt x="1230" y="2489"/>
                </a:lnTo>
                <a:lnTo>
                  <a:pt x="1261" y="1997"/>
                </a:lnTo>
                <a:lnTo>
                  <a:pt x="1261" y="1905"/>
                </a:lnTo>
                <a:lnTo>
                  <a:pt x="1291" y="1659"/>
                </a:lnTo>
                <a:lnTo>
                  <a:pt x="1291" y="799"/>
                </a:lnTo>
                <a:lnTo>
                  <a:pt x="62" y="0"/>
                </a:lnTo>
                <a:close/>
              </a:path>
            </a:pathLst>
          </a:custGeom>
          <a:solidFill>
            <a:srgbClr val="484C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7"/>
          <p:cNvSpPr/>
          <p:nvPr/>
        </p:nvSpPr>
        <p:spPr>
          <a:xfrm>
            <a:off x="7362022" y="3370302"/>
            <a:ext cx="86102" cy="124963"/>
          </a:xfrm>
          <a:custGeom>
            <a:rect b="b" l="l" r="r" t="t"/>
            <a:pathLst>
              <a:path extrusionOk="0" h="2244" w="1384">
                <a:moveTo>
                  <a:pt x="1" y="0"/>
                </a:moveTo>
                <a:lnTo>
                  <a:pt x="62" y="461"/>
                </a:lnTo>
                <a:lnTo>
                  <a:pt x="124" y="1045"/>
                </a:lnTo>
                <a:lnTo>
                  <a:pt x="185" y="1475"/>
                </a:lnTo>
                <a:lnTo>
                  <a:pt x="1384" y="2243"/>
                </a:lnTo>
                <a:lnTo>
                  <a:pt x="1353" y="1537"/>
                </a:lnTo>
                <a:lnTo>
                  <a:pt x="1322" y="830"/>
                </a:lnTo>
                <a:lnTo>
                  <a:pt x="1" y="0"/>
                </a:lnTo>
                <a:close/>
              </a:path>
            </a:pathLst>
          </a:custGeom>
          <a:solidFill>
            <a:srgbClr val="484C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7"/>
          <p:cNvSpPr txBox="1"/>
          <p:nvPr/>
        </p:nvSpPr>
        <p:spPr>
          <a:xfrm>
            <a:off x="5189363" y="1076325"/>
            <a:ext cx="3691800" cy="511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Roboto"/>
                <a:ea typeface="Roboto"/>
                <a:cs typeface="Roboto"/>
                <a:sym typeface="Roboto"/>
              </a:rPr>
              <a:t>EV adoption increasing with improvement in technology and infrastructure but there is a huge market to be captured</a:t>
            </a:r>
            <a:endParaRPr b="0" i="0" sz="1800" u="none" cap="none" strike="noStrike">
              <a:solidFill>
                <a:srgbClr val="000000"/>
              </a:solidFill>
              <a:latin typeface="Roboto"/>
              <a:ea typeface="Roboto"/>
              <a:cs typeface="Roboto"/>
              <a:sym typeface="Roboto"/>
            </a:endParaRPr>
          </a:p>
        </p:txBody>
      </p:sp>
      <p:sp>
        <p:nvSpPr>
          <p:cNvPr id="479" name="Google Shape;479;p17"/>
          <p:cNvSpPr/>
          <p:nvPr/>
        </p:nvSpPr>
        <p:spPr>
          <a:xfrm>
            <a:off x="-3" y="998908"/>
            <a:ext cx="9144000" cy="157013"/>
          </a:xfrm>
          <a:prstGeom prst="rect">
            <a:avLst/>
          </a:prstGeom>
          <a:solidFill>
            <a:srgbClr val="F39C1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12"/>
          <p:cNvSpPr/>
          <p:nvPr/>
        </p:nvSpPr>
        <p:spPr>
          <a:xfrm>
            <a:off x="3495100" y="1171850"/>
            <a:ext cx="5191800" cy="7227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2"/>
          <p:cNvSpPr/>
          <p:nvPr/>
        </p:nvSpPr>
        <p:spPr>
          <a:xfrm>
            <a:off x="4572000" y="2107375"/>
            <a:ext cx="4114800" cy="7227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2"/>
          <p:cNvSpPr/>
          <p:nvPr/>
        </p:nvSpPr>
        <p:spPr>
          <a:xfrm>
            <a:off x="4572000" y="3041455"/>
            <a:ext cx="4114800" cy="7227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2"/>
          <p:cNvSpPr/>
          <p:nvPr/>
        </p:nvSpPr>
        <p:spPr>
          <a:xfrm>
            <a:off x="3495100" y="3975525"/>
            <a:ext cx="5191800" cy="7227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2"/>
          <p:cNvSpPr txBox="1"/>
          <p:nvPr>
            <p:ph type="title"/>
          </p:nvPr>
        </p:nvSpPr>
        <p:spPr>
          <a:xfrm>
            <a:off x="257175" y="259075"/>
            <a:ext cx="3237900" cy="72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sz="3600">
                <a:solidFill>
                  <a:schemeClr val="dk1"/>
                </a:solidFill>
              </a:rPr>
              <a:t>CONCLUSION</a:t>
            </a:r>
            <a:endParaRPr sz="3600">
              <a:solidFill>
                <a:schemeClr val="dk1"/>
              </a:solidFill>
            </a:endParaRPr>
          </a:p>
        </p:txBody>
      </p:sp>
      <p:grpSp>
        <p:nvGrpSpPr>
          <p:cNvPr id="489" name="Google Shape;489;p12"/>
          <p:cNvGrpSpPr/>
          <p:nvPr/>
        </p:nvGrpSpPr>
        <p:grpSpPr>
          <a:xfrm>
            <a:off x="6210596" y="1205225"/>
            <a:ext cx="2476637" cy="622709"/>
            <a:chOff x="5990700" y="1272342"/>
            <a:chExt cx="2696100" cy="622709"/>
          </a:xfrm>
        </p:grpSpPr>
        <p:sp>
          <p:nvSpPr>
            <p:cNvPr id="490" name="Google Shape;490;p12"/>
            <p:cNvSpPr txBox="1"/>
            <p:nvPr/>
          </p:nvSpPr>
          <p:spPr>
            <a:xfrm>
              <a:off x="6469419" y="1272342"/>
              <a:ext cx="2217300" cy="2526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chemeClr val="accent3"/>
                  </a:solidFill>
                  <a:latin typeface="Fira Sans"/>
                  <a:ea typeface="Fira Sans"/>
                  <a:cs typeface="Fira Sans"/>
                  <a:sym typeface="Fira Sans"/>
                </a:rPr>
                <a:t>Significant Increase</a:t>
              </a:r>
              <a:endParaRPr b="1" i="0" sz="1400" u="none" cap="none" strike="noStrike">
                <a:solidFill>
                  <a:schemeClr val="accent3"/>
                </a:solidFill>
                <a:latin typeface="Fira Sans"/>
                <a:ea typeface="Fira Sans"/>
                <a:cs typeface="Fira Sans"/>
                <a:sym typeface="Fira Sans"/>
              </a:endParaRPr>
            </a:p>
          </p:txBody>
        </p:sp>
        <p:sp>
          <p:nvSpPr>
            <p:cNvPr id="491" name="Google Shape;491;p12"/>
            <p:cNvSpPr txBox="1"/>
            <p:nvPr/>
          </p:nvSpPr>
          <p:spPr>
            <a:xfrm>
              <a:off x="5990700" y="1523651"/>
              <a:ext cx="2696100" cy="3714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Roboto"/>
                  <a:ea typeface="Roboto"/>
                  <a:cs typeface="Roboto"/>
                  <a:sym typeface="Roboto"/>
                </a:rPr>
                <a:t>In both U.S. EV registrations and charging stations</a:t>
              </a:r>
              <a:endParaRPr b="0" i="0" sz="1200" u="none" cap="none" strike="noStrike">
                <a:solidFill>
                  <a:srgbClr val="000000"/>
                </a:solidFill>
                <a:latin typeface="Roboto"/>
                <a:ea typeface="Roboto"/>
                <a:cs typeface="Roboto"/>
                <a:sym typeface="Roboto"/>
              </a:endParaRPr>
            </a:p>
          </p:txBody>
        </p:sp>
      </p:grpSp>
      <p:grpSp>
        <p:nvGrpSpPr>
          <p:cNvPr id="492" name="Google Shape;492;p12"/>
          <p:cNvGrpSpPr/>
          <p:nvPr/>
        </p:nvGrpSpPr>
        <p:grpSpPr>
          <a:xfrm>
            <a:off x="6210596" y="2124056"/>
            <a:ext cx="2476683" cy="622691"/>
            <a:chOff x="5990700" y="2191173"/>
            <a:chExt cx="2696150" cy="622691"/>
          </a:xfrm>
        </p:grpSpPr>
        <p:sp>
          <p:nvSpPr>
            <p:cNvPr id="493" name="Google Shape;493;p12"/>
            <p:cNvSpPr txBox="1"/>
            <p:nvPr/>
          </p:nvSpPr>
          <p:spPr>
            <a:xfrm>
              <a:off x="6951950" y="2191173"/>
              <a:ext cx="1734900" cy="2526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chemeClr val="accent4"/>
                  </a:solidFill>
                  <a:latin typeface="Fira Sans"/>
                  <a:ea typeface="Fira Sans"/>
                  <a:cs typeface="Fira Sans"/>
                  <a:sym typeface="Fira Sans"/>
                </a:rPr>
                <a:t>Tesla</a:t>
              </a:r>
              <a:endParaRPr b="1" i="0" sz="1400" u="none" cap="none" strike="noStrike">
                <a:solidFill>
                  <a:schemeClr val="accent4"/>
                </a:solidFill>
                <a:latin typeface="Fira Sans"/>
                <a:ea typeface="Fira Sans"/>
                <a:cs typeface="Fira Sans"/>
                <a:sym typeface="Fira Sans"/>
              </a:endParaRPr>
            </a:p>
          </p:txBody>
        </p:sp>
        <p:sp>
          <p:nvSpPr>
            <p:cNvPr id="494" name="Google Shape;494;p12"/>
            <p:cNvSpPr txBox="1"/>
            <p:nvPr/>
          </p:nvSpPr>
          <p:spPr>
            <a:xfrm>
              <a:off x="5990700" y="2442464"/>
              <a:ext cx="2696100" cy="3714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Roboto"/>
                  <a:ea typeface="Roboto"/>
                  <a:cs typeface="Roboto"/>
                  <a:sym typeface="Roboto"/>
                </a:rPr>
                <a:t>Is the most popular EV brand in the USA</a:t>
              </a:r>
              <a:endParaRPr b="0" i="0" sz="1200" u="none" cap="none" strike="noStrike">
                <a:solidFill>
                  <a:srgbClr val="000000"/>
                </a:solidFill>
                <a:latin typeface="Roboto"/>
                <a:ea typeface="Roboto"/>
                <a:cs typeface="Roboto"/>
                <a:sym typeface="Roboto"/>
              </a:endParaRPr>
            </a:p>
          </p:txBody>
        </p:sp>
      </p:grpSp>
      <p:grpSp>
        <p:nvGrpSpPr>
          <p:cNvPr id="495" name="Google Shape;495;p12"/>
          <p:cNvGrpSpPr/>
          <p:nvPr/>
        </p:nvGrpSpPr>
        <p:grpSpPr>
          <a:xfrm>
            <a:off x="6210596" y="3042885"/>
            <a:ext cx="2476683" cy="685885"/>
            <a:chOff x="5990700" y="3110002"/>
            <a:chExt cx="2696150" cy="685885"/>
          </a:xfrm>
        </p:grpSpPr>
        <p:sp>
          <p:nvSpPr>
            <p:cNvPr id="496" name="Google Shape;496;p12"/>
            <p:cNvSpPr txBox="1"/>
            <p:nvPr/>
          </p:nvSpPr>
          <p:spPr>
            <a:xfrm>
              <a:off x="6951950" y="3110002"/>
              <a:ext cx="1734900" cy="2526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chemeClr val="accent2"/>
                  </a:solidFill>
                  <a:latin typeface="Fira Sans"/>
                  <a:ea typeface="Fira Sans"/>
                  <a:cs typeface="Fira Sans"/>
                  <a:sym typeface="Fira Sans"/>
                </a:rPr>
                <a:t>Every U.S. State</a:t>
              </a:r>
              <a:endParaRPr b="1" i="0" sz="1400" u="none" cap="none" strike="noStrike">
                <a:solidFill>
                  <a:schemeClr val="accent2"/>
                </a:solidFill>
                <a:latin typeface="Fira Sans"/>
                <a:ea typeface="Fira Sans"/>
                <a:cs typeface="Fira Sans"/>
                <a:sym typeface="Fira Sans"/>
              </a:endParaRPr>
            </a:p>
          </p:txBody>
        </p:sp>
        <p:sp>
          <p:nvSpPr>
            <p:cNvPr id="497" name="Google Shape;497;p12"/>
            <p:cNvSpPr txBox="1"/>
            <p:nvPr/>
          </p:nvSpPr>
          <p:spPr>
            <a:xfrm>
              <a:off x="5990700" y="3359087"/>
              <a:ext cx="2696100" cy="436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Roboto"/>
                  <a:ea typeface="Roboto"/>
                  <a:cs typeface="Roboto"/>
                  <a:sym typeface="Roboto"/>
                </a:rPr>
                <a:t>Has seen a wide range of growth, with varying supply &amp; demand</a:t>
              </a:r>
              <a:endParaRPr b="0" i="0" sz="1200" u="none" cap="none" strike="noStrike">
                <a:solidFill>
                  <a:srgbClr val="000000"/>
                </a:solidFill>
                <a:latin typeface="Roboto"/>
                <a:ea typeface="Roboto"/>
                <a:cs typeface="Roboto"/>
                <a:sym typeface="Roboto"/>
              </a:endParaRPr>
            </a:p>
          </p:txBody>
        </p:sp>
      </p:grpSp>
      <p:grpSp>
        <p:nvGrpSpPr>
          <p:cNvPr id="498" name="Google Shape;498;p12"/>
          <p:cNvGrpSpPr/>
          <p:nvPr/>
        </p:nvGrpSpPr>
        <p:grpSpPr>
          <a:xfrm>
            <a:off x="6210596" y="3975550"/>
            <a:ext cx="2476637" cy="689396"/>
            <a:chOff x="5990700" y="4042667"/>
            <a:chExt cx="2696100" cy="689396"/>
          </a:xfrm>
        </p:grpSpPr>
        <p:sp>
          <p:nvSpPr>
            <p:cNvPr id="499" name="Google Shape;499;p12"/>
            <p:cNvSpPr txBox="1"/>
            <p:nvPr/>
          </p:nvSpPr>
          <p:spPr>
            <a:xfrm>
              <a:off x="6427946" y="4042667"/>
              <a:ext cx="2258700" cy="2526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chemeClr val="accent1"/>
                  </a:solidFill>
                  <a:latin typeface="Fira Sans"/>
                  <a:ea typeface="Fira Sans"/>
                  <a:cs typeface="Fira Sans"/>
                  <a:sym typeface="Fira Sans"/>
                </a:rPr>
                <a:t>Further Research</a:t>
              </a:r>
              <a:endParaRPr b="1" i="0" sz="1400" u="none" cap="none" strike="noStrike">
                <a:solidFill>
                  <a:schemeClr val="accent1"/>
                </a:solidFill>
                <a:latin typeface="Fira Sans"/>
                <a:ea typeface="Fira Sans"/>
                <a:cs typeface="Fira Sans"/>
                <a:sym typeface="Fira Sans"/>
              </a:endParaRPr>
            </a:p>
          </p:txBody>
        </p:sp>
        <p:sp>
          <p:nvSpPr>
            <p:cNvPr id="500" name="Google Shape;500;p12"/>
            <p:cNvSpPr txBox="1"/>
            <p:nvPr/>
          </p:nvSpPr>
          <p:spPr>
            <a:xfrm>
              <a:off x="5990700" y="4295263"/>
              <a:ext cx="2696100" cy="436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Roboto"/>
                  <a:ea typeface="Roboto"/>
                  <a:cs typeface="Roboto"/>
                  <a:sym typeface="Roboto"/>
                </a:rPr>
                <a:t>Is advised to uncover information on specific state’s infrastructure </a:t>
              </a:r>
              <a:endParaRPr b="0" i="0" sz="1200" u="none" cap="none" strike="noStrike">
                <a:solidFill>
                  <a:srgbClr val="000000"/>
                </a:solidFill>
                <a:latin typeface="Roboto"/>
                <a:ea typeface="Roboto"/>
                <a:cs typeface="Roboto"/>
                <a:sym typeface="Roboto"/>
              </a:endParaRPr>
            </a:p>
          </p:txBody>
        </p:sp>
      </p:grpSp>
      <p:grpSp>
        <p:nvGrpSpPr>
          <p:cNvPr id="501" name="Google Shape;501;p12"/>
          <p:cNvGrpSpPr/>
          <p:nvPr/>
        </p:nvGrpSpPr>
        <p:grpSpPr>
          <a:xfrm>
            <a:off x="457168" y="1980504"/>
            <a:ext cx="2880052" cy="1783650"/>
            <a:chOff x="1050475" y="2234999"/>
            <a:chExt cx="2286844" cy="1416270"/>
          </a:xfrm>
        </p:grpSpPr>
        <p:sp>
          <p:nvSpPr>
            <p:cNvPr id="502" name="Google Shape;502;p12"/>
            <p:cNvSpPr/>
            <p:nvPr/>
          </p:nvSpPr>
          <p:spPr>
            <a:xfrm>
              <a:off x="1625629" y="2643377"/>
              <a:ext cx="354569" cy="1007892"/>
            </a:xfrm>
            <a:custGeom>
              <a:rect b="b" l="l" r="r" t="t"/>
              <a:pathLst>
                <a:path extrusionOk="0" h="18130" w="6378">
                  <a:moveTo>
                    <a:pt x="1" y="0"/>
                  </a:moveTo>
                  <a:lnTo>
                    <a:pt x="1" y="407"/>
                  </a:lnTo>
                  <a:lnTo>
                    <a:pt x="407" y="407"/>
                  </a:lnTo>
                  <a:lnTo>
                    <a:pt x="751" y="438"/>
                  </a:lnTo>
                  <a:lnTo>
                    <a:pt x="1063" y="563"/>
                  </a:lnTo>
                  <a:lnTo>
                    <a:pt x="1376" y="719"/>
                  </a:lnTo>
                  <a:lnTo>
                    <a:pt x="1626" y="907"/>
                  </a:lnTo>
                  <a:lnTo>
                    <a:pt x="1813" y="1157"/>
                  </a:lnTo>
                  <a:lnTo>
                    <a:pt x="1970" y="1469"/>
                  </a:lnTo>
                  <a:lnTo>
                    <a:pt x="2095" y="1782"/>
                  </a:lnTo>
                  <a:lnTo>
                    <a:pt x="2126" y="2126"/>
                  </a:lnTo>
                  <a:lnTo>
                    <a:pt x="2126" y="16004"/>
                  </a:lnTo>
                  <a:lnTo>
                    <a:pt x="2126" y="16223"/>
                  </a:lnTo>
                  <a:lnTo>
                    <a:pt x="2157" y="16410"/>
                  </a:lnTo>
                  <a:lnTo>
                    <a:pt x="2220" y="16629"/>
                  </a:lnTo>
                  <a:lnTo>
                    <a:pt x="2282" y="16817"/>
                  </a:lnTo>
                  <a:lnTo>
                    <a:pt x="2376" y="17004"/>
                  </a:lnTo>
                  <a:lnTo>
                    <a:pt x="2470" y="17192"/>
                  </a:lnTo>
                  <a:lnTo>
                    <a:pt x="2595" y="17348"/>
                  </a:lnTo>
                  <a:lnTo>
                    <a:pt x="2751" y="17504"/>
                  </a:lnTo>
                  <a:lnTo>
                    <a:pt x="2876" y="17629"/>
                  </a:lnTo>
                  <a:lnTo>
                    <a:pt x="3064" y="17755"/>
                  </a:lnTo>
                  <a:lnTo>
                    <a:pt x="3220" y="17848"/>
                  </a:lnTo>
                  <a:lnTo>
                    <a:pt x="3408" y="17942"/>
                  </a:lnTo>
                  <a:lnTo>
                    <a:pt x="3595" y="18036"/>
                  </a:lnTo>
                  <a:lnTo>
                    <a:pt x="3814" y="18067"/>
                  </a:lnTo>
                  <a:lnTo>
                    <a:pt x="4033" y="18098"/>
                  </a:lnTo>
                  <a:lnTo>
                    <a:pt x="4252" y="18130"/>
                  </a:lnTo>
                  <a:lnTo>
                    <a:pt x="4470" y="18098"/>
                  </a:lnTo>
                  <a:lnTo>
                    <a:pt x="4658" y="18067"/>
                  </a:lnTo>
                  <a:lnTo>
                    <a:pt x="4877" y="18036"/>
                  </a:lnTo>
                  <a:lnTo>
                    <a:pt x="5064" y="17942"/>
                  </a:lnTo>
                  <a:lnTo>
                    <a:pt x="5252" y="17848"/>
                  </a:lnTo>
                  <a:lnTo>
                    <a:pt x="5439" y="17755"/>
                  </a:lnTo>
                  <a:lnTo>
                    <a:pt x="5596" y="17629"/>
                  </a:lnTo>
                  <a:lnTo>
                    <a:pt x="5752" y="17504"/>
                  </a:lnTo>
                  <a:lnTo>
                    <a:pt x="5877" y="17348"/>
                  </a:lnTo>
                  <a:lnTo>
                    <a:pt x="6002" y="17192"/>
                  </a:lnTo>
                  <a:lnTo>
                    <a:pt x="6096" y="17004"/>
                  </a:lnTo>
                  <a:lnTo>
                    <a:pt x="6189" y="16817"/>
                  </a:lnTo>
                  <a:lnTo>
                    <a:pt x="6252" y="16629"/>
                  </a:lnTo>
                  <a:lnTo>
                    <a:pt x="6314" y="16410"/>
                  </a:lnTo>
                  <a:lnTo>
                    <a:pt x="6346" y="16223"/>
                  </a:lnTo>
                  <a:lnTo>
                    <a:pt x="6377" y="16004"/>
                  </a:lnTo>
                  <a:lnTo>
                    <a:pt x="6377" y="11972"/>
                  </a:lnTo>
                  <a:lnTo>
                    <a:pt x="5939" y="11972"/>
                  </a:lnTo>
                  <a:lnTo>
                    <a:pt x="5939" y="16004"/>
                  </a:lnTo>
                  <a:lnTo>
                    <a:pt x="5908" y="16348"/>
                  </a:lnTo>
                  <a:lnTo>
                    <a:pt x="5814" y="16661"/>
                  </a:lnTo>
                  <a:lnTo>
                    <a:pt x="5658" y="16942"/>
                  </a:lnTo>
                  <a:lnTo>
                    <a:pt x="5439" y="17192"/>
                  </a:lnTo>
                  <a:lnTo>
                    <a:pt x="5189" y="17411"/>
                  </a:lnTo>
                  <a:lnTo>
                    <a:pt x="4908" y="17567"/>
                  </a:lnTo>
                  <a:lnTo>
                    <a:pt x="4595" y="17661"/>
                  </a:lnTo>
                  <a:lnTo>
                    <a:pt x="4252" y="17723"/>
                  </a:lnTo>
                  <a:lnTo>
                    <a:pt x="3908" y="17661"/>
                  </a:lnTo>
                  <a:lnTo>
                    <a:pt x="3564" y="17567"/>
                  </a:lnTo>
                  <a:lnTo>
                    <a:pt x="3283" y="17411"/>
                  </a:lnTo>
                  <a:lnTo>
                    <a:pt x="3032" y="17192"/>
                  </a:lnTo>
                  <a:lnTo>
                    <a:pt x="2814" y="16942"/>
                  </a:lnTo>
                  <a:lnTo>
                    <a:pt x="2657" y="16661"/>
                  </a:lnTo>
                  <a:lnTo>
                    <a:pt x="2564" y="16348"/>
                  </a:lnTo>
                  <a:lnTo>
                    <a:pt x="2532" y="16004"/>
                  </a:lnTo>
                  <a:lnTo>
                    <a:pt x="2532" y="2126"/>
                  </a:lnTo>
                  <a:lnTo>
                    <a:pt x="2532" y="1907"/>
                  </a:lnTo>
                  <a:lnTo>
                    <a:pt x="2470" y="1688"/>
                  </a:lnTo>
                  <a:lnTo>
                    <a:pt x="2439" y="1501"/>
                  </a:lnTo>
                  <a:lnTo>
                    <a:pt x="2376" y="1313"/>
                  </a:lnTo>
                  <a:lnTo>
                    <a:pt x="2282" y="1126"/>
                  </a:lnTo>
                  <a:lnTo>
                    <a:pt x="2157" y="938"/>
                  </a:lnTo>
                  <a:lnTo>
                    <a:pt x="2032" y="782"/>
                  </a:lnTo>
                  <a:lnTo>
                    <a:pt x="1907" y="625"/>
                  </a:lnTo>
                  <a:lnTo>
                    <a:pt x="1751" y="500"/>
                  </a:lnTo>
                  <a:lnTo>
                    <a:pt x="1595" y="375"/>
                  </a:lnTo>
                  <a:lnTo>
                    <a:pt x="1407" y="250"/>
                  </a:lnTo>
                  <a:lnTo>
                    <a:pt x="1220" y="157"/>
                  </a:lnTo>
                  <a:lnTo>
                    <a:pt x="1032" y="94"/>
                  </a:lnTo>
                  <a:lnTo>
                    <a:pt x="844" y="32"/>
                  </a:lnTo>
                  <a:lnTo>
                    <a:pt x="626" y="0"/>
                  </a:lnTo>
                  <a:close/>
                </a:path>
              </a:pathLst>
            </a:custGeom>
            <a:solidFill>
              <a:srgbClr val="1C1C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2"/>
            <p:cNvSpPr/>
            <p:nvPr/>
          </p:nvSpPr>
          <p:spPr>
            <a:xfrm>
              <a:off x="1625629" y="2619028"/>
              <a:ext cx="33078" cy="67823"/>
            </a:xfrm>
            <a:custGeom>
              <a:rect b="b" l="l" r="r" t="t"/>
              <a:pathLst>
                <a:path extrusionOk="0" h="1220" w="595">
                  <a:moveTo>
                    <a:pt x="1" y="1"/>
                  </a:moveTo>
                  <a:lnTo>
                    <a:pt x="1" y="1220"/>
                  </a:lnTo>
                  <a:lnTo>
                    <a:pt x="469" y="1220"/>
                  </a:lnTo>
                  <a:lnTo>
                    <a:pt x="532" y="1157"/>
                  </a:lnTo>
                  <a:lnTo>
                    <a:pt x="563" y="1095"/>
                  </a:lnTo>
                  <a:lnTo>
                    <a:pt x="594" y="1032"/>
                  </a:lnTo>
                  <a:lnTo>
                    <a:pt x="594" y="188"/>
                  </a:lnTo>
                  <a:lnTo>
                    <a:pt x="563" y="126"/>
                  </a:lnTo>
                  <a:lnTo>
                    <a:pt x="532" y="63"/>
                  </a:lnTo>
                  <a:lnTo>
                    <a:pt x="469" y="1"/>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2"/>
            <p:cNvSpPr/>
            <p:nvPr/>
          </p:nvSpPr>
          <p:spPr>
            <a:xfrm>
              <a:off x="2004432" y="3263727"/>
              <a:ext cx="316321" cy="366688"/>
            </a:xfrm>
            <a:custGeom>
              <a:rect b="b" l="l" r="r" t="t"/>
              <a:pathLst>
                <a:path extrusionOk="0" h="6596" w="5690">
                  <a:moveTo>
                    <a:pt x="845" y="0"/>
                  </a:moveTo>
                  <a:lnTo>
                    <a:pt x="688" y="31"/>
                  </a:lnTo>
                  <a:lnTo>
                    <a:pt x="501" y="94"/>
                  </a:lnTo>
                  <a:lnTo>
                    <a:pt x="376" y="156"/>
                  </a:lnTo>
                  <a:lnTo>
                    <a:pt x="251" y="282"/>
                  </a:lnTo>
                  <a:lnTo>
                    <a:pt x="126" y="407"/>
                  </a:lnTo>
                  <a:lnTo>
                    <a:pt x="63" y="532"/>
                  </a:lnTo>
                  <a:lnTo>
                    <a:pt x="1" y="688"/>
                  </a:lnTo>
                  <a:lnTo>
                    <a:pt x="1" y="875"/>
                  </a:lnTo>
                  <a:lnTo>
                    <a:pt x="1" y="5752"/>
                  </a:lnTo>
                  <a:lnTo>
                    <a:pt x="1" y="5908"/>
                  </a:lnTo>
                  <a:lnTo>
                    <a:pt x="63" y="6064"/>
                  </a:lnTo>
                  <a:lnTo>
                    <a:pt x="126" y="6220"/>
                  </a:lnTo>
                  <a:lnTo>
                    <a:pt x="251" y="6345"/>
                  </a:lnTo>
                  <a:lnTo>
                    <a:pt x="376" y="6470"/>
                  </a:lnTo>
                  <a:lnTo>
                    <a:pt x="501" y="6533"/>
                  </a:lnTo>
                  <a:lnTo>
                    <a:pt x="688" y="6596"/>
                  </a:lnTo>
                  <a:lnTo>
                    <a:pt x="5002" y="6596"/>
                  </a:lnTo>
                  <a:lnTo>
                    <a:pt x="5158" y="6533"/>
                  </a:lnTo>
                  <a:lnTo>
                    <a:pt x="5314" y="6470"/>
                  </a:lnTo>
                  <a:lnTo>
                    <a:pt x="5439" y="6345"/>
                  </a:lnTo>
                  <a:lnTo>
                    <a:pt x="5533" y="6220"/>
                  </a:lnTo>
                  <a:lnTo>
                    <a:pt x="5627" y="6064"/>
                  </a:lnTo>
                  <a:lnTo>
                    <a:pt x="5658" y="5908"/>
                  </a:lnTo>
                  <a:lnTo>
                    <a:pt x="5689" y="5752"/>
                  </a:lnTo>
                  <a:lnTo>
                    <a:pt x="5689" y="875"/>
                  </a:lnTo>
                  <a:lnTo>
                    <a:pt x="5658" y="688"/>
                  </a:lnTo>
                  <a:lnTo>
                    <a:pt x="5627" y="532"/>
                  </a:lnTo>
                  <a:lnTo>
                    <a:pt x="5533" y="407"/>
                  </a:lnTo>
                  <a:lnTo>
                    <a:pt x="5439" y="282"/>
                  </a:lnTo>
                  <a:lnTo>
                    <a:pt x="5314" y="156"/>
                  </a:lnTo>
                  <a:lnTo>
                    <a:pt x="5158" y="94"/>
                  </a:lnTo>
                  <a:lnTo>
                    <a:pt x="5002" y="31"/>
                  </a:lnTo>
                  <a:lnTo>
                    <a:pt x="4814"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2"/>
            <p:cNvSpPr/>
            <p:nvPr/>
          </p:nvSpPr>
          <p:spPr>
            <a:xfrm>
              <a:off x="2053075" y="3427056"/>
              <a:ext cx="22682" cy="40027"/>
            </a:xfrm>
            <a:custGeom>
              <a:rect b="b" l="l" r="r" t="t"/>
              <a:pathLst>
                <a:path extrusionOk="0" h="720" w="408">
                  <a:moveTo>
                    <a:pt x="1" y="0"/>
                  </a:moveTo>
                  <a:lnTo>
                    <a:pt x="1"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2"/>
            <p:cNvSpPr/>
            <p:nvPr/>
          </p:nvSpPr>
          <p:spPr>
            <a:xfrm>
              <a:off x="2053075" y="3477422"/>
              <a:ext cx="22682" cy="40027"/>
            </a:xfrm>
            <a:custGeom>
              <a:rect b="b" l="l" r="r" t="t"/>
              <a:pathLst>
                <a:path extrusionOk="0" h="720" w="408">
                  <a:moveTo>
                    <a:pt x="1" y="1"/>
                  </a:moveTo>
                  <a:lnTo>
                    <a:pt x="1" y="720"/>
                  </a:lnTo>
                  <a:lnTo>
                    <a:pt x="407" y="720"/>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12"/>
            <p:cNvSpPr/>
            <p:nvPr/>
          </p:nvSpPr>
          <p:spPr>
            <a:xfrm>
              <a:off x="2053075" y="3527844"/>
              <a:ext cx="22682" cy="40027"/>
            </a:xfrm>
            <a:custGeom>
              <a:rect b="b" l="l" r="r" t="t"/>
              <a:pathLst>
                <a:path extrusionOk="0" h="720" w="408">
                  <a:moveTo>
                    <a:pt x="1" y="0"/>
                  </a:moveTo>
                  <a:lnTo>
                    <a:pt x="1"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2"/>
            <p:cNvSpPr/>
            <p:nvPr/>
          </p:nvSpPr>
          <p:spPr>
            <a:xfrm>
              <a:off x="2053075" y="3578210"/>
              <a:ext cx="22682" cy="41750"/>
            </a:xfrm>
            <a:custGeom>
              <a:rect b="b" l="l" r="r" t="t"/>
              <a:pathLst>
                <a:path extrusionOk="0" h="751" w="408">
                  <a:moveTo>
                    <a:pt x="1" y="1"/>
                  </a:moveTo>
                  <a:lnTo>
                    <a:pt x="1" y="751"/>
                  </a:lnTo>
                  <a:lnTo>
                    <a:pt x="407" y="751"/>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2"/>
            <p:cNvSpPr/>
            <p:nvPr/>
          </p:nvSpPr>
          <p:spPr>
            <a:xfrm>
              <a:off x="2098271" y="3427056"/>
              <a:ext cx="22626" cy="40027"/>
            </a:xfrm>
            <a:custGeom>
              <a:rect b="b" l="l" r="r" t="t"/>
              <a:pathLst>
                <a:path extrusionOk="0" h="720" w="407">
                  <a:moveTo>
                    <a:pt x="1" y="0"/>
                  </a:moveTo>
                  <a:lnTo>
                    <a:pt x="1"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2"/>
            <p:cNvSpPr/>
            <p:nvPr/>
          </p:nvSpPr>
          <p:spPr>
            <a:xfrm>
              <a:off x="2098271" y="3477422"/>
              <a:ext cx="22626" cy="40027"/>
            </a:xfrm>
            <a:custGeom>
              <a:rect b="b" l="l" r="r" t="t"/>
              <a:pathLst>
                <a:path extrusionOk="0" h="720" w="407">
                  <a:moveTo>
                    <a:pt x="1" y="1"/>
                  </a:moveTo>
                  <a:lnTo>
                    <a:pt x="1" y="720"/>
                  </a:lnTo>
                  <a:lnTo>
                    <a:pt x="407" y="720"/>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2"/>
            <p:cNvSpPr/>
            <p:nvPr/>
          </p:nvSpPr>
          <p:spPr>
            <a:xfrm>
              <a:off x="2098271" y="3527844"/>
              <a:ext cx="22626" cy="40027"/>
            </a:xfrm>
            <a:custGeom>
              <a:rect b="b" l="l" r="r" t="t"/>
              <a:pathLst>
                <a:path extrusionOk="0" h="720" w="407">
                  <a:moveTo>
                    <a:pt x="1" y="0"/>
                  </a:moveTo>
                  <a:lnTo>
                    <a:pt x="1"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2"/>
            <p:cNvSpPr/>
            <p:nvPr/>
          </p:nvSpPr>
          <p:spPr>
            <a:xfrm>
              <a:off x="2098271" y="3578210"/>
              <a:ext cx="22626" cy="41750"/>
            </a:xfrm>
            <a:custGeom>
              <a:rect b="b" l="l" r="r" t="t"/>
              <a:pathLst>
                <a:path extrusionOk="0" h="751" w="407">
                  <a:moveTo>
                    <a:pt x="1" y="1"/>
                  </a:moveTo>
                  <a:lnTo>
                    <a:pt x="1" y="751"/>
                  </a:lnTo>
                  <a:lnTo>
                    <a:pt x="407" y="751"/>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2"/>
            <p:cNvSpPr/>
            <p:nvPr/>
          </p:nvSpPr>
          <p:spPr>
            <a:xfrm>
              <a:off x="2143467" y="3427056"/>
              <a:ext cx="22626" cy="40027"/>
            </a:xfrm>
            <a:custGeom>
              <a:rect b="b" l="l" r="r" t="t"/>
              <a:pathLst>
                <a:path extrusionOk="0" h="720" w="407">
                  <a:moveTo>
                    <a:pt x="0" y="0"/>
                  </a:moveTo>
                  <a:lnTo>
                    <a:pt x="0"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2"/>
            <p:cNvSpPr/>
            <p:nvPr/>
          </p:nvSpPr>
          <p:spPr>
            <a:xfrm>
              <a:off x="2143467" y="3477422"/>
              <a:ext cx="22626" cy="40027"/>
            </a:xfrm>
            <a:custGeom>
              <a:rect b="b" l="l" r="r" t="t"/>
              <a:pathLst>
                <a:path extrusionOk="0" h="720" w="407">
                  <a:moveTo>
                    <a:pt x="0" y="1"/>
                  </a:moveTo>
                  <a:lnTo>
                    <a:pt x="0" y="720"/>
                  </a:lnTo>
                  <a:lnTo>
                    <a:pt x="407" y="720"/>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2"/>
            <p:cNvSpPr/>
            <p:nvPr/>
          </p:nvSpPr>
          <p:spPr>
            <a:xfrm>
              <a:off x="2143467" y="3527844"/>
              <a:ext cx="22626" cy="40027"/>
            </a:xfrm>
            <a:custGeom>
              <a:rect b="b" l="l" r="r" t="t"/>
              <a:pathLst>
                <a:path extrusionOk="0" h="720" w="407">
                  <a:moveTo>
                    <a:pt x="0" y="0"/>
                  </a:moveTo>
                  <a:lnTo>
                    <a:pt x="0"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2"/>
            <p:cNvSpPr/>
            <p:nvPr/>
          </p:nvSpPr>
          <p:spPr>
            <a:xfrm>
              <a:off x="2143467" y="3578210"/>
              <a:ext cx="22626" cy="41750"/>
            </a:xfrm>
            <a:custGeom>
              <a:rect b="b" l="l" r="r" t="t"/>
              <a:pathLst>
                <a:path extrusionOk="0" h="751" w="407">
                  <a:moveTo>
                    <a:pt x="0" y="1"/>
                  </a:moveTo>
                  <a:lnTo>
                    <a:pt x="0" y="751"/>
                  </a:lnTo>
                  <a:lnTo>
                    <a:pt x="407" y="751"/>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2"/>
            <p:cNvSpPr/>
            <p:nvPr/>
          </p:nvSpPr>
          <p:spPr>
            <a:xfrm>
              <a:off x="2188608" y="3427056"/>
              <a:ext cx="24405" cy="40027"/>
            </a:xfrm>
            <a:custGeom>
              <a:rect b="b" l="l" r="r" t="t"/>
              <a:pathLst>
                <a:path extrusionOk="0" h="720" w="439">
                  <a:moveTo>
                    <a:pt x="1" y="0"/>
                  </a:moveTo>
                  <a:lnTo>
                    <a:pt x="1" y="719"/>
                  </a:lnTo>
                  <a:lnTo>
                    <a:pt x="439" y="719"/>
                  </a:lnTo>
                  <a:lnTo>
                    <a:pt x="439"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12"/>
            <p:cNvSpPr/>
            <p:nvPr/>
          </p:nvSpPr>
          <p:spPr>
            <a:xfrm>
              <a:off x="2188608" y="3477422"/>
              <a:ext cx="24405" cy="40027"/>
            </a:xfrm>
            <a:custGeom>
              <a:rect b="b" l="l" r="r" t="t"/>
              <a:pathLst>
                <a:path extrusionOk="0" h="720" w="439">
                  <a:moveTo>
                    <a:pt x="1" y="1"/>
                  </a:moveTo>
                  <a:lnTo>
                    <a:pt x="1" y="720"/>
                  </a:lnTo>
                  <a:lnTo>
                    <a:pt x="439" y="720"/>
                  </a:lnTo>
                  <a:lnTo>
                    <a:pt x="439"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2"/>
            <p:cNvSpPr/>
            <p:nvPr/>
          </p:nvSpPr>
          <p:spPr>
            <a:xfrm>
              <a:off x="2188608" y="3527844"/>
              <a:ext cx="24405" cy="40027"/>
            </a:xfrm>
            <a:custGeom>
              <a:rect b="b" l="l" r="r" t="t"/>
              <a:pathLst>
                <a:path extrusionOk="0" h="720" w="439">
                  <a:moveTo>
                    <a:pt x="1" y="0"/>
                  </a:moveTo>
                  <a:lnTo>
                    <a:pt x="1" y="719"/>
                  </a:lnTo>
                  <a:lnTo>
                    <a:pt x="439" y="719"/>
                  </a:lnTo>
                  <a:lnTo>
                    <a:pt x="439"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2"/>
            <p:cNvSpPr/>
            <p:nvPr/>
          </p:nvSpPr>
          <p:spPr>
            <a:xfrm>
              <a:off x="2188608" y="3578210"/>
              <a:ext cx="24405" cy="41750"/>
            </a:xfrm>
            <a:custGeom>
              <a:rect b="b" l="l" r="r" t="t"/>
              <a:pathLst>
                <a:path extrusionOk="0" h="751" w="439">
                  <a:moveTo>
                    <a:pt x="1" y="1"/>
                  </a:moveTo>
                  <a:lnTo>
                    <a:pt x="1" y="751"/>
                  </a:lnTo>
                  <a:lnTo>
                    <a:pt x="439" y="751"/>
                  </a:lnTo>
                  <a:lnTo>
                    <a:pt x="439"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2"/>
            <p:cNvSpPr/>
            <p:nvPr/>
          </p:nvSpPr>
          <p:spPr>
            <a:xfrm>
              <a:off x="2235527" y="3427056"/>
              <a:ext cx="22682" cy="40027"/>
            </a:xfrm>
            <a:custGeom>
              <a:rect b="b" l="l" r="r" t="t"/>
              <a:pathLst>
                <a:path extrusionOk="0" h="720" w="408">
                  <a:moveTo>
                    <a:pt x="1" y="0"/>
                  </a:moveTo>
                  <a:lnTo>
                    <a:pt x="1"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2"/>
            <p:cNvSpPr/>
            <p:nvPr/>
          </p:nvSpPr>
          <p:spPr>
            <a:xfrm>
              <a:off x="2235527" y="3477422"/>
              <a:ext cx="22682" cy="40027"/>
            </a:xfrm>
            <a:custGeom>
              <a:rect b="b" l="l" r="r" t="t"/>
              <a:pathLst>
                <a:path extrusionOk="0" h="720" w="408">
                  <a:moveTo>
                    <a:pt x="1" y="1"/>
                  </a:moveTo>
                  <a:lnTo>
                    <a:pt x="1" y="720"/>
                  </a:lnTo>
                  <a:lnTo>
                    <a:pt x="407" y="720"/>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2"/>
            <p:cNvSpPr/>
            <p:nvPr/>
          </p:nvSpPr>
          <p:spPr>
            <a:xfrm>
              <a:off x="2235527" y="3527844"/>
              <a:ext cx="22682" cy="40027"/>
            </a:xfrm>
            <a:custGeom>
              <a:rect b="b" l="l" r="r" t="t"/>
              <a:pathLst>
                <a:path extrusionOk="0" h="720" w="408">
                  <a:moveTo>
                    <a:pt x="1" y="0"/>
                  </a:moveTo>
                  <a:lnTo>
                    <a:pt x="1"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2"/>
            <p:cNvSpPr/>
            <p:nvPr/>
          </p:nvSpPr>
          <p:spPr>
            <a:xfrm>
              <a:off x="2235527" y="3578210"/>
              <a:ext cx="22682" cy="41750"/>
            </a:xfrm>
            <a:custGeom>
              <a:rect b="b" l="l" r="r" t="t"/>
              <a:pathLst>
                <a:path extrusionOk="0" h="751" w="408">
                  <a:moveTo>
                    <a:pt x="1" y="1"/>
                  </a:moveTo>
                  <a:lnTo>
                    <a:pt x="1" y="751"/>
                  </a:lnTo>
                  <a:lnTo>
                    <a:pt x="407" y="751"/>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2"/>
            <p:cNvSpPr/>
            <p:nvPr/>
          </p:nvSpPr>
          <p:spPr>
            <a:xfrm>
              <a:off x="2930592" y="3263727"/>
              <a:ext cx="316321" cy="366688"/>
            </a:xfrm>
            <a:custGeom>
              <a:rect b="b" l="l" r="r" t="t"/>
              <a:pathLst>
                <a:path extrusionOk="0" h="6596" w="5690">
                  <a:moveTo>
                    <a:pt x="845" y="0"/>
                  </a:moveTo>
                  <a:lnTo>
                    <a:pt x="657" y="31"/>
                  </a:lnTo>
                  <a:lnTo>
                    <a:pt x="501" y="94"/>
                  </a:lnTo>
                  <a:lnTo>
                    <a:pt x="376" y="156"/>
                  </a:lnTo>
                  <a:lnTo>
                    <a:pt x="251" y="282"/>
                  </a:lnTo>
                  <a:lnTo>
                    <a:pt x="126" y="407"/>
                  </a:lnTo>
                  <a:lnTo>
                    <a:pt x="63" y="532"/>
                  </a:lnTo>
                  <a:lnTo>
                    <a:pt x="1" y="688"/>
                  </a:lnTo>
                  <a:lnTo>
                    <a:pt x="1" y="875"/>
                  </a:lnTo>
                  <a:lnTo>
                    <a:pt x="1" y="5752"/>
                  </a:lnTo>
                  <a:lnTo>
                    <a:pt x="1" y="5908"/>
                  </a:lnTo>
                  <a:lnTo>
                    <a:pt x="63" y="6064"/>
                  </a:lnTo>
                  <a:lnTo>
                    <a:pt x="126" y="6220"/>
                  </a:lnTo>
                  <a:lnTo>
                    <a:pt x="251" y="6345"/>
                  </a:lnTo>
                  <a:lnTo>
                    <a:pt x="376" y="6470"/>
                  </a:lnTo>
                  <a:lnTo>
                    <a:pt x="501" y="6533"/>
                  </a:lnTo>
                  <a:lnTo>
                    <a:pt x="657" y="6596"/>
                  </a:lnTo>
                  <a:lnTo>
                    <a:pt x="5002" y="6596"/>
                  </a:lnTo>
                  <a:lnTo>
                    <a:pt x="5158" y="6533"/>
                  </a:lnTo>
                  <a:lnTo>
                    <a:pt x="5315" y="6470"/>
                  </a:lnTo>
                  <a:lnTo>
                    <a:pt x="5440" y="6345"/>
                  </a:lnTo>
                  <a:lnTo>
                    <a:pt x="5533" y="6220"/>
                  </a:lnTo>
                  <a:lnTo>
                    <a:pt x="5627" y="6064"/>
                  </a:lnTo>
                  <a:lnTo>
                    <a:pt x="5658" y="5908"/>
                  </a:lnTo>
                  <a:lnTo>
                    <a:pt x="5690" y="5752"/>
                  </a:lnTo>
                  <a:lnTo>
                    <a:pt x="5690" y="875"/>
                  </a:lnTo>
                  <a:lnTo>
                    <a:pt x="5658" y="688"/>
                  </a:lnTo>
                  <a:lnTo>
                    <a:pt x="5627" y="532"/>
                  </a:lnTo>
                  <a:lnTo>
                    <a:pt x="5533" y="407"/>
                  </a:lnTo>
                  <a:lnTo>
                    <a:pt x="5440" y="282"/>
                  </a:lnTo>
                  <a:lnTo>
                    <a:pt x="5315" y="156"/>
                  </a:lnTo>
                  <a:lnTo>
                    <a:pt x="5158" y="94"/>
                  </a:lnTo>
                  <a:lnTo>
                    <a:pt x="5002" y="31"/>
                  </a:lnTo>
                  <a:lnTo>
                    <a:pt x="4814"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2"/>
            <p:cNvSpPr/>
            <p:nvPr/>
          </p:nvSpPr>
          <p:spPr>
            <a:xfrm>
              <a:off x="2977512" y="3427056"/>
              <a:ext cx="24405" cy="40027"/>
            </a:xfrm>
            <a:custGeom>
              <a:rect b="b" l="l" r="r" t="t"/>
              <a:pathLst>
                <a:path extrusionOk="0" h="720" w="439">
                  <a:moveTo>
                    <a:pt x="1" y="0"/>
                  </a:moveTo>
                  <a:lnTo>
                    <a:pt x="1" y="719"/>
                  </a:lnTo>
                  <a:lnTo>
                    <a:pt x="438" y="719"/>
                  </a:lnTo>
                  <a:lnTo>
                    <a:pt x="438"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2"/>
            <p:cNvSpPr/>
            <p:nvPr/>
          </p:nvSpPr>
          <p:spPr>
            <a:xfrm>
              <a:off x="2977512" y="3477422"/>
              <a:ext cx="24405" cy="40027"/>
            </a:xfrm>
            <a:custGeom>
              <a:rect b="b" l="l" r="r" t="t"/>
              <a:pathLst>
                <a:path extrusionOk="0" h="720" w="439">
                  <a:moveTo>
                    <a:pt x="1" y="1"/>
                  </a:moveTo>
                  <a:lnTo>
                    <a:pt x="1" y="720"/>
                  </a:lnTo>
                  <a:lnTo>
                    <a:pt x="438" y="720"/>
                  </a:lnTo>
                  <a:lnTo>
                    <a:pt x="438"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2"/>
            <p:cNvSpPr/>
            <p:nvPr/>
          </p:nvSpPr>
          <p:spPr>
            <a:xfrm>
              <a:off x="2977512" y="3527844"/>
              <a:ext cx="24405" cy="40027"/>
            </a:xfrm>
            <a:custGeom>
              <a:rect b="b" l="l" r="r" t="t"/>
              <a:pathLst>
                <a:path extrusionOk="0" h="720" w="439">
                  <a:moveTo>
                    <a:pt x="1" y="0"/>
                  </a:moveTo>
                  <a:lnTo>
                    <a:pt x="1" y="719"/>
                  </a:lnTo>
                  <a:lnTo>
                    <a:pt x="438" y="719"/>
                  </a:lnTo>
                  <a:lnTo>
                    <a:pt x="438"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2"/>
            <p:cNvSpPr/>
            <p:nvPr/>
          </p:nvSpPr>
          <p:spPr>
            <a:xfrm>
              <a:off x="2977512" y="3578210"/>
              <a:ext cx="24405" cy="41750"/>
            </a:xfrm>
            <a:custGeom>
              <a:rect b="b" l="l" r="r" t="t"/>
              <a:pathLst>
                <a:path extrusionOk="0" h="751" w="439">
                  <a:moveTo>
                    <a:pt x="1" y="1"/>
                  </a:moveTo>
                  <a:lnTo>
                    <a:pt x="1" y="751"/>
                  </a:lnTo>
                  <a:lnTo>
                    <a:pt x="438" y="751"/>
                  </a:lnTo>
                  <a:lnTo>
                    <a:pt x="438"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2"/>
            <p:cNvSpPr/>
            <p:nvPr/>
          </p:nvSpPr>
          <p:spPr>
            <a:xfrm>
              <a:off x="3024432" y="3427056"/>
              <a:ext cx="22682" cy="40027"/>
            </a:xfrm>
            <a:custGeom>
              <a:rect b="b" l="l" r="r" t="t"/>
              <a:pathLst>
                <a:path extrusionOk="0" h="720" w="408">
                  <a:moveTo>
                    <a:pt x="1" y="0"/>
                  </a:moveTo>
                  <a:lnTo>
                    <a:pt x="1"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2"/>
            <p:cNvSpPr/>
            <p:nvPr/>
          </p:nvSpPr>
          <p:spPr>
            <a:xfrm>
              <a:off x="3024432" y="3477422"/>
              <a:ext cx="22682" cy="40027"/>
            </a:xfrm>
            <a:custGeom>
              <a:rect b="b" l="l" r="r" t="t"/>
              <a:pathLst>
                <a:path extrusionOk="0" h="720" w="408">
                  <a:moveTo>
                    <a:pt x="1" y="1"/>
                  </a:moveTo>
                  <a:lnTo>
                    <a:pt x="1" y="720"/>
                  </a:lnTo>
                  <a:lnTo>
                    <a:pt x="407" y="720"/>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2"/>
            <p:cNvSpPr/>
            <p:nvPr/>
          </p:nvSpPr>
          <p:spPr>
            <a:xfrm>
              <a:off x="3024432" y="3527844"/>
              <a:ext cx="22682" cy="40027"/>
            </a:xfrm>
            <a:custGeom>
              <a:rect b="b" l="l" r="r" t="t"/>
              <a:pathLst>
                <a:path extrusionOk="0" h="720" w="408">
                  <a:moveTo>
                    <a:pt x="1" y="0"/>
                  </a:moveTo>
                  <a:lnTo>
                    <a:pt x="1"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2"/>
            <p:cNvSpPr/>
            <p:nvPr/>
          </p:nvSpPr>
          <p:spPr>
            <a:xfrm>
              <a:off x="3024432" y="3578210"/>
              <a:ext cx="22682" cy="41750"/>
            </a:xfrm>
            <a:custGeom>
              <a:rect b="b" l="l" r="r" t="t"/>
              <a:pathLst>
                <a:path extrusionOk="0" h="751" w="408">
                  <a:moveTo>
                    <a:pt x="1" y="1"/>
                  </a:moveTo>
                  <a:lnTo>
                    <a:pt x="1" y="751"/>
                  </a:lnTo>
                  <a:lnTo>
                    <a:pt x="407" y="751"/>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2"/>
            <p:cNvSpPr/>
            <p:nvPr/>
          </p:nvSpPr>
          <p:spPr>
            <a:xfrm>
              <a:off x="3069628" y="3427056"/>
              <a:ext cx="22626" cy="40027"/>
            </a:xfrm>
            <a:custGeom>
              <a:rect b="b" l="l" r="r" t="t"/>
              <a:pathLst>
                <a:path extrusionOk="0" h="720" w="407">
                  <a:moveTo>
                    <a:pt x="0" y="0"/>
                  </a:moveTo>
                  <a:lnTo>
                    <a:pt x="0"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2"/>
            <p:cNvSpPr/>
            <p:nvPr/>
          </p:nvSpPr>
          <p:spPr>
            <a:xfrm>
              <a:off x="3069628" y="3477422"/>
              <a:ext cx="22626" cy="40027"/>
            </a:xfrm>
            <a:custGeom>
              <a:rect b="b" l="l" r="r" t="t"/>
              <a:pathLst>
                <a:path extrusionOk="0" h="720" w="407">
                  <a:moveTo>
                    <a:pt x="0" y="1"/>
                  </a:moveTo>
                  <a:lnTo>
                    <a:pt x="0" y="720"/>
                  </a:lnTo>
                  <a:lnTo>
                    <a:pt x="407" y="720"/>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2"/>
            <p:cNvSpPr/>
            <p:nvPr/>
          </p:nvSpPr>
          <p:spPr>
            <a:xfrm>
              <a:off x="3069628" y="3527844"/>
              <a:ext cx="22626" cy="40027"/>
            </a:xfrm>
            <a:custGeom>
              <a:rect b="b" l="l" r="r" t="t"/>
              <a:pathLst>
                <a:path extrusionOk="0" h="720" w="407">
                  <a:moveTo>
                    <a:pt x="0" y="0"/>
                  </a:moveTo>
                  <a:lnTo>
                    <a:pt x="0" y="719"/>
                  </a:lnTo>
                  <a:lnTo>
                    <a:pt x="407" y="719"/>
                  </a:lnTo>
                  <a:lnTo>
                    <a:pt x="407"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2"/>
            <p:cNvSpPr/>
            <p:nvPr/>
          </p:nvSpPr>
          <p:spPr>
            <a:xfrm>
              <a:off x="3069628" y="3578210"/>
              <a:ext cx="22626" cy="41750"/>
            </a:xfrm>
            <a:custGeom>
              <a:rect b="b" l="l" r="r" t="t"/>
              <a:pathLst>
                <a:path extrusionOk="0" h="751" w="407">
                  <a:moveTo>
                    <a:pt x="0" y="1"/>
                  </a:moveTo>
                  <a:lnTo>
                    <a:pt x="0" y="751"/>
                  </a:lnTo>
                  <a:lnTo>
                    <a:pt x="407" y="751"/>
                  </a:lnTo>
                  <a:lnTo>
                    <a:pt x="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2"/>
            <p:cNvSpPr/>
            <p:nvPr/>
          </p:nvSpPr>
          <p:spPr>
            <a:xfrm>
              <a:off x="3114824" y="3427056"/>
              <a:ext cx="22626" cy="40027"/>
            </a:xfrm>
            <a:custGeom>
              <a:rect b="b" l="l" r="r" t="t"/>
              <a:pathLst>
                <a:path extrusionOk="0" h="720" w="407">
                  <a:moveTo>
                    <a:pt x="0" y="0"/>
                  </a:moveTo>
                  <a:lnTo>
                    <a:pt x="0" y="719"/>
                  </a:lnTo>
                  <a:lnTo>
                    <a:pt x="406" y="719"/>
                  </a:lnTo>
                  <a:lnTo>
                    <a:pt x="406"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2"/>
            <p:cNvSpPr/>
            <p:nvPr/>
          </p:nvSpPr>
          <p:spPr>
            <a:xfrm>
              <a:off x="3114824" y="3477422"/>
              <a:ext cx="22626" cy="40027"/>
            </a:xfrm>
            <a:custGeom>
              <a:rect b="b" l="l" r="r" t="t"/>
              <a:pathLst>
                <a:path extrusionOk="0" h="720" w="407">
                  <a:moveTo>
                    <a:pt x="0" y="1"/>
                  </a:moveTo>
                  <a:lnTo>
                    <a:pt x="0" y="720"/>
                  </a:lnTo>
                  <a:lnTo>
                    <a:pt x="406" y="720"/>
                  </a:lnTo>
                  <a:lnTo>
                    <a:pt x="406"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2"/>
            <p:cNvSpPr/>
            <p:nvPr/>
          </p:nvSpPr>
          <p:spPr>
            <a:xfrm>
              <a:off x="3114824" y="3527844"/>
              <a:ext cx="22626" cy="40027"/>
            </a:xfrm>
            <a:custGeom>
              <a:rect b="b" l="l" r="r" t="t"/>
              <a:pathLst>
                <a:path extrusionOk="0" h="720" w="407">
                  <a:moveTo>
                    <a:pt x="0" y="0"/>
                  </a:moveTo>
                  <a:lnTo>
                    <a:pt x="0" y="719"/>
                  </a:lnTo>
                  <a:lnTo>
                    <a:pt x="406" y="719"/>
                  </a:lnTo>
                  <a:lnTo>
                    <a:pt x="406"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2"/>
            <p:cNvSpPr/>
            <p:nvPr/>
          </p:nvSpPr>
          <p:spPr>
            <a:xfrm>
              <a:off x="3114824" y="3578210"/>
              <a:ext cx="22626" cy="41750"/>
            </a:xfrm>
            <a:custGeom>
              <a:rect b="b" l="l" r="r" t="t"/>
              <a:pathLst>
                <a:path extrusionOk="0" h="751" w="407">
                  <a:moveTo>
                    <a:pt x="0" y="1"/>
                  </a:moveTo>
                  <a:lnTo>
                    <a:pt x="0" y="751"/>
                  </a:lnTo>
                  <a:lnTo>
                    <a:pt x="406" y="751"/>
                  </a:lnTo>
                  <a:lnTo>
                    <a:pt x="406"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2"/>
            <p:cNvSpPr/>
            <p:nvPr/>
          </p:nvSpPr>
          <p:spPr>
            <a:xfrm>
              <a:off x="3159965" y="3427056"/>
              <a:ext cx="24405" cy="40027"/>
            </a:xfrm>
            <a:custGeom>
              <a:rect b="b" l="l" r="r" t="t"/>
              <a:pathLst>
                <a:path extrusionOk="0" h="720" w="439">
                  <a:moveTo>
                    <a:pt x="1" y="0"/>
                  </a:moveTo>
                  <a:lnTo>
                    <a:pt x="1" y="719"/>
                  </a:lnTo>
                  <a:lnTo>
                    <a:pt x="438" y="719"/>
                  </a:lnTo>
                  <a:lnTo>
                    <a:pt x="438"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2"/>
            <p:cNvSpPr/>
            <p:nvPr/>
          </p:nvSpPr>
          <p:spPr>
            <a:xfrm>
              <a:off x="3159965" y="3477422"/>
              <a:ext cx="24405" cy="40027"/>
            </a:xfrm>
            <a:custGeom>
              <a:rect b="b" l="l" r="r" t="t"/>
              <a:pathLst>
                <a:path extrusionOk="0" h="720" w="439">
                  <a:moveTo>
                    <a:pt x="1" y="1"/>
                  </a:moveTo>
                  <a:lnTo>
                    <a:pt x="1" y="720"/>
                  </a:lnTo>
                  <a:lnTo>
                    <a:pt x="438" y="720"/>
                  </a:lnTo>
                  <a:lnTo>
                    <a:pt x="438"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2"/>
            <p:cNvSpPr/>
            <p:nvPr/>
          </p:nvSpPr>
          <p:spPr>
            <a:xfrm>
              <a:off x="3159965" y="3527844"/>
              <a:ext cx="24405" cy="40027"/>
            </a:xfrm>
            <a:custGeom>
              <a:rect b="b" l="l" r="r" t="t"/>
              <a:pathLst>
                <a:path extrusionOk="0" h="720" w="439">
                  <a:moveTo>
                    <a:pt x="1" y="0"/>
                  </a:moveTo>
                  <a:lnTo>
                    <a:pt x="1" y="719"/>
                  </a:lnTo>
                  <a:lnTo>
                    <a:pt x="438" y="719"/>
                  </a:lnTo>
                  <a:lnTo>
                    <a:pt x="438"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2"/>
            <p:cNvSpPr/>
            <p:nvPr/>
          </p:nvSpPr>
          <p:spPr>
            <a:xfrm>
              <a:off x="3159965" y="3578210"/>
              <a:ext cx="24405" cy="41750"/>
            </a:xfrm>
            <a:custGeom>
              <a:rect b="b" l="l" r="r" t="t"/>
              <a:pathLst>
                <a:path extrusionOk="0" h="751" w="439">
                  <a:moveTo>
                    <a:pt x="1" y="1"/>
                  </a:moveTo>
                  <a:lnTo>
                    <a:pt x="1" y="751"/>
                  </a:lnTo>
                  <a:lnTo>
                    <a:pt x="438" y="751"/>
                  </a:lnTo>
                  <a:lnTo>
                    <a:pt x="438"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12"/>
            <p:cNvSpPr/>
            <p:nvPr/>
          </p:nvSpPr>
          <p:spPr>
            <a:xfrm>
              <a:off x="2103496" y="2301042"/>
              <a:ext cx="983543" cy="684677"/>
            </a:xfrm>
            <a:custGeom>
              <a:rect b="b" l="l" r="r" t="t"/>
              <a:pathLst>
                <a:path extrusionOk="0" h="12316" w="17692">
                  <a:moveTo>
                    <a:pt x="2251" y="1"/>
                  </a:moveTo>
                  <a:lnTo>
                    <a:pt x="2001" y="32"/>
                  </a:lnTo>
                  <a:lnTo>
                    <a:pt x="1751" y="94"/>
                  </a:lnTo>
                  <a:lnTo>
                    <a:pt x="1532" y="219"/>
                  </a:lnTo>
                  <a:lnTo>
                    <a:pt x="1344" y="376"/>
                  </a:lnTo>
                  <a:lnTo>
                    <a:pt x="1157" y="532"/>
                  </a:lnTo>
                  <a:lnTo>
                    <a:pt x="1032" y="751"/>
                  </a:lnTo>
                  <a:lnTo>
                    <a:pt x="938" y="1001"/>
                  </a:lnTo>
                  <a:lnTo>
                    <a:pt x="875" y="1251"/>
                  </a:lnTo>
                  <a:lnTo>
                    <a:pt x="0" y="10816"/>
                  </a:lnTo>
                  <a:lnTo>
                    <a:pt x="0" y="11097"/>
                  </a:lnTo>
                  <a:lnTo>
                    <a:pt x="63" y="11378"/>
                  </a:lnTo>
                  <a:lnTo>
                    <a:pt x="157" y="11628"/>
                  </a:lnTo>
                  <a:lnTo>
                    <a:pt x="344" y="11878"/>
                  </a:lnTo>
                  <a:lnTo>
                    <a:pt x="532" y="12066"/>
                  </a:lnTo>
                  <a:lnTo>
                    <a:pt x="782" y="12191"/>
                  </a:lnTo>
                  <a:lnTo>
                    <a:pt x="1063" y="12285"/>
                  </a:lnTo>
                  <a:lnTo>
                    <a:pt x="1344" y="12316"/>
                  </a:lnTo>
                  <a:lnTo>
                    <a:pt x="16348" y="12316"/>
                  </a:lnTo>
                  <a:lnTo>
                    <a:pt x="16629" y="12285"/>
                  </a:lnTo>
                  <a:lnTo>
                    <a:pt x="16911" y="12191"/>
                  </a:lnTo>
                  <a:lnTo>
                    <a:pt x="17129" y="12066"/>
                  </a:lnTo>
                  <a:lnTo>
                    <a:pt x="17348" y="11878"/>
                  </a:lnTo>
                  <a:lnTo>
                    <a:pt x="17504" y="11628"/>
                  </a:lnTo>
                  <a:lnTo>
                    <a:pt x="17629" y="11378"/>
                  </a:lnTo>
                  <a:lnTo>
                    <a:pt x="17692" y="11097"/>
                  </a:lnTo>
                  <a:lnTo>
                    <a:pt x="17692" y="10816"/>
                  </a:lnTo>
                  <a:lnTo>
                    <a:pt x="16817" y="1251"/>
                  </a:lnTo>
                  <a:lnTo>
                    <a:pt x="16754" y="1001"/>
                  </a:lnTo>
                  <a:lnTo>
                    <a:pt x="16660" y="751"/>
                  </a:lnTo>
                  <a:lnTo>
                    <a:pt x="16535" y="532"/>
                  </a:lnTo>
                  <a:lnTo>
                    <a:pt x="16348" y="376"/>
                  </a:lnTo>
                  <a:lnTo>
                    <a:pt x="16160" y="219"/>
                  </a:lnTo>
                  <a:lnTo>
                    <a:pt x="15942" y="94"/>
                  </a:lnTo>
                  <a:lnTo>
                    <a:pt x="15691" y="32"/>
                  </a:lnTo>
                  <a:lnTo>
                    <a:pt x="15441" y="1"/>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2"/>
            <p:cNvSpPr/>
            <p:nvPr/>
          </p:nvSpPr>
          <p:spPr>
            <a:xfrm>
              <a:off x="2193833" y="2365362"/>
              <a:ext cx="802867" cy="556092"/>
            </a:xfrm>
            <a:custGeom>
              <a:rect b="b" l="l" r="r" t="t"/>
              <a:pathLst>
                <a:path extrusionOk="0" h="10003" w="14442">
                  <a:moveTo>
                    <a:pt x="1626" y="0"/>
                  </a:moveTo>
                  <a:lnTo>
                    <a:pt x="1470" y="31"/>
                  </a:lnTo>
                  <a:lnTo>
                    <a:pt x="1313" y="63"/>
                  </a:lnTo>
                  <a:lnTo>
                    <a:pt x="1188" y="125"/>
                  </a:lnTo>
                  <a:lnTo>
                    <a:pt x="1063" y="219"/>
                  </a:lnTo>
                  <a:lnTo>
                    <a:pt x="970" y="344"/>
                  </a:lnTo>
                  <a:lnTo>
                    <a:pt x="876" y="469"/>
                  </a:lnTo>
                  <a:lnTo>
                    <a:pt x="813" y="594"/>
                  </a:lnTo>
                  <a:lnTo>
                    <a:pt x="813" y="750"/>
                  </a:lnTo>
                  <a:lnTo>
                    <a:pt x="1" y="9096"/>
                  </a:lnTo>
                  <a:lnTo>
                    <a:pt x="1" y="9252"/>
                  </a:lnTo>
                  <a:lnTo>
                    <a:pt x="63" y="9440"/>
                  </a:lnTo>
                  <a:lnTo>
                    <a:pt x="126" y="9596"/>
                  </a:lnTo>
                  <a:lnTo>
                    <a:pt x="219" y="9721"/>
                  </a:lnTo>
                  <a:lnTo>
                    <a:pt x="345" y="9815"/>
                  </a:lnTo>
                  <a:lnTo>
                    <a:pt x="501" y="9909"/>
                  </a:lnTo>
                  <a:lnTo>
                    <a:pt x="657" y="9971"/>
                  </a:lnTo>
                  <a:lnTo>
                    <a:pt x="845" y="10002"/>
                  </a:lnTo>
                  <a:lnTo>
                    <a:pt x="13598" y="10002"/>
                  </a:lnTo>
                  <a:lnTo>
                    <a:pt x="13785" y="9971"/>
                  </a:lnTo>
                  <a:lnTo>
                    <a:pt x="13941" y="9909"/>
                  </a:lnTo>
                  <a:lnTo>
                    <a:pt x="14098" y="9815"/>
                  </a:lnTo>
                  <a:lnTo>
                    <a:pt x="14223" y="9721"/>
                  </a:lnTo>
                  <a:lnTo>
                    <a:pt x="14317" y="9596"/>
                  </a:lnTo>
                  <a:lnTo>
                    <a:pt x="14379" y="9440"/>
                  </a:lnTo>
                  <a:lnTo>
                    <a:pt x="14410" y="9252"/>
                  </a:lnTo>
                  <a:lnTo>
                    <a:pt x="14442" y="9096"/>
                  </a:lnTo>
                  <a:lnTo>
                    <a:pt x="13629" y="750"/>
                  </a:lnTo>
                  <a:lnTo>
                    <a:pt x="13598" y="594"/>
                  </a:lnTo>
                  <a:lnTo>
                    <a:pt x="13566" y="469"/>
                  </a:lnTo>
                  <a:lnTo>
                    <a:pt x="13473" y="344"/>
                  </a:lnTo>
                  <a:lnTo>
                    <a:pt x="13379" y="219"/>
                  </a:lnTo>
                  <a:lnTo>
                    <a:pt x="13254" y="125"/>
                  </a:lnTo>
                  <a:lnTo>
                    <a:pt x="13129" y="63"/>
                  </a:lnTo>
                  <a:lnTo>
                    <a:pt x="12972" y="31"/>
                  </a:lnTo>
                  <a:lnTo>
                    <a:pt x="12816" y="0"/>
                  </a:lnTo>
                  <a:close/>
                </a:path>
              </a:pathLst>
            </a:custGeom>
            <a:solidFill>
              <a:srgbClr val="03B5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2"/>
            <p:cNvSpPr/>
            <p:nvPr/>
          </p:nvSpPr>
          <p:spPr>
            <a:xfrm>
              <a:off x="2499644" y="2426179"/>
              <a:ext cx="175561" cy="79942"/>
            </a:xfrm>
            <a:custGeom>
              <a:rect b="b" l="l" r="r" t="t"/>
              <a:pathLst>
                <a:path extrusionOk="0" h="1438" w="3158">
                  <a:moveTo>
                    <a:pt x="470" y="0"/>
                  </a:moveTo>
                  <a:lnTo>
                    <a:pt x="282" y="31"/>
                  </a:lnTo>
                  <a:lnTo>
                    <a:pt x="157" y="125"/>
                  </a:lnTo>
                  <a:lnTo>
                    <a:pt x="32" y="281"/>
                  </a:lnTo>
                  <a:lnTo>
                    <a:pt x="1" y="469"/>
                  </a:lnTo>
                  <a:lnTo>
                    <a:pt x="1" y="969"/>
                  </a:lnTo>
                  <a:lnTo>
                    <a:pt x="32" y="1157"/>
                  </a:lnTo>
                  <a:lnTo>
                    <a:pt x="157" y="1282"/>
                  </a:lnTo>
                  <a:lnTo>
                    <a:pt x="282" y="1407"/>
                  </a:lnTo>
                  <a:lnTo>
                    <a:pt x="470" y="1438"/>
                  </a:lnTo>
                  <a:lnTo>
                    <a:pt x="2689" y="1438"/>
                  </a:lnTo>
                  <a:lnTo>
                    <a:pt x="2877" y="1407"/>
                  </a:lnTo>
                  <a:lnTo>
                    <a:pt x="3033" y="1282"/>
                  </a:lnTo>
                  <a:lnTo>
                    <a:pt x="3127" y="1157"/>
                  </a:lnTo>
                  <a:lnTo>
                    <a:pt x="3158" y="969"/>
                  </a:lnTo>
                  <a:lnTo>
                    <a:pt x="3158" y="469"/>
                  </a:lnTo>
                  <a:lnTo>
                    <a:pt x="3127" y="281"/>
                  </a:lnTo>
                  <a:lnTo>
                    <a:pt x="3033" y="125"/>
                  </a:lnTo>
                  <a:lnTo>
                    <a:pt x="2877" y="31"/>
                  </a:lnTo>
                  <a:lnTo>
                    <a:pt x="2689" y="0"/>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2"/>
            <p:cNvSpPr/>
            <p:nvPr/>
          </p:nvSpPr>
          <p:spPr>
            <a:xfrm>
              <a:off x="2576139" y="2365362"/>
              <a:ext cx="20903" cy="76495"/>
            </a:xfrm>
            <a:custGeom>
              <a:rect b="b" l="l" r="r" t="t"/>
              <a:pathLst>
                <a:path extrusionOk="0" h="1376" w="376">
                  <a:moveTo>
                    <a:pt x="0" y="0"/>
                  </a:moveTo>
                  <a:lnTo>
                    <a:pt x="0" y="1375"/>
                  </a:lnTo>
                  <a:lnTo>
                    <a:pt x="375" y="1375"/>
                  </a:lnTo>
                  <a:lnTo>
                    <a:pt x="375" y="0"/>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2"/>
            <p:cNvSpPr/>
            <p:nvPr/>
          </p:nvSpPr>
          <p:spPr>
            <a:xfrm>
              <a:off x="2268549" y="2573831"/>
              <a:ext cx="279853" cy="217311"/>
            </a:xfrm>
            <a:custGeom>
              <a:rect b="b" l="l" r="r" t="t"/>
              <a:pathLst>
                <a:path extrusionOk="0" h="3909" w="5034">
                  <a:moveTo>
                    <a:pt x="1345" y="1"/>
                  </a:moveTo>
                  <a:lnTo>
                    <a:pt x="1063" y="32"/>
                  </a:lnTo>
                  <a:lnTo>
                    <a:pt x="813" y="126"/>
                  </a:lnTo>
                  <a:lnTo>
                    <a:pt x="595" y="220"/>
                  </a:lnTo>
                  <a:lnTo>
                    <a:pt x="407" y="407"/>
                  </a:lnTo>
                  <a:lnTo>
                    <a:pt x="251" y="595"/>
                  </a:lnTo>
                  <a:lnTo>
                    <a:pt x="126" y="814"/>
                  </a:lnTo>
                  <a:lnTo>
                    <a:pt x="32" y="1064"/>
                  </a:lnTo>
                  <a:lnTo>
                    <a:pt x="1" y="1314"/>
                  </a:lnTo>
                  <a:lnTo>
                    <a:pt x="1" y="3908"/>
                  </a:lnTo>
                  <a:lnTo>
                    <a:pt x="5033" y="3908"/>
                  </a:lnTo>
                  <a:lnTo>
                    <a:pt x="5033" y="1314"/>
                  </a:lnTo>
                  <a:lnTo>
                    <a:pt x="5002" y="1064"/>
                  </a:lnTo>
                  <a:lnTo>
                    <a:pt x="4939" y="814"/>
                  </a:lnTo>
                  <a:lnTo>
                    <a:pt x="4814" y="595"/>
                  </a:lnTo>
                  <a:lnTo>
                    <a:pt x="4658" y="407"/>
                  </a:lnTo>
                  <a:lnTo>
                    <a:pt x="4471" y="220"/>
                  </a:lnTo>
                  <a:lnTo>
                    <a:pt x="4220" y="126"/>
                  </a:lnTo>
                  <a:lnTo>
                    <a:pt x="4002" y="32"/>
                  </a:lnTo>
                  <a:lnTo>
                    <a:pt x="3720"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2"/>
            <p:cNvSpPr/>
            <p:nvPr/>
          </p:nvSpPr>
          <p:spPr>
            <a:xfrm>
              <a:off x="2631731" y="2573831"/>
              <a:ext cx="279797" cy="217311"/>
            </a:xfrm>
            <a:custGeom>
              <a:rect b="b" l="l" r="r" t="t"/>
              <a:pathLst>
                <a:path extrusionOk="0" h="3909" w="5033">
                  <a:moveTo>
                    <a:pt x="1313" y="1"/>
                  </a:moveTo>
                  <a:lnTo>
                    <a:pt x="1032" y="32"/>
                  </a:lnTo>
                  <a:lnTo>
                    <a:pt x="813" y="126"/>
                  </a:lnTo>
                  <a:lnTo>
                    <a:pt x="563" y="220"/>
                  </a:lnTo>
                  <a:lnTo>
                    <a:pt x="376" y="407"/>
                  </a:lnTo>
                  <a:lnTo>
                    <a:pt x="219" y="595"/>
                  </a:lnTo>
                  <a:lnTo>
                    <a:pt x="94" y="814"/>
                  </a:lnTo>
                  <a:lnTo>
                    <a:pt x="32" y="1064"/>
                  </a:lnTo>
                  <a:lnTo>
                    <a:pt x="1" y="1314"/>
                  </a:lnTo>
                  <a:lnTo>
                    <a:pt x="1" y="3908"/>
                  </a:lnTo>
                  <a:lnTo>
                    <a:pt x="5033" y="3908"/>
                  </a:lnTo>
                  <a:lnTo>
                    <a:pt x="5033" y="1314"/>
                  </a:lnTo>
                  <a:lnTo>
                    <a:pt x="5002" y="1064"/>
                  </a:lnTo>
                  <a:lnTo>
                    <a:pt x="4908" y="814"/>
                  </a:lnTo>
                  <a:lnTo>
                    <a:pt x="4783" y="595"/>
                  </a:lnTo>
                  <a:lnTo>
                    <a:pt x="4627" y="407"/>
                  </a:lnTo>
                  <a:lnTo>
                    <a:pt x="4439" y="220"/>
                  </a:lnTo>
                  <a:lnTo>
                    <a:pt x="4220" y="126"/>
                  </a:lnTo>
                  <a:lnTo>
                    <a:pt x="3970" y="32"/>
                  </a:lnTo>
                  <a:lnTo>
                    <a:pt x="3689"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2"/>
            <p:cNvSpPr/>
            <p:nvPr/>
          </p:nvSpPr>
          <p:spPr>
            <a:xfrm>
              <a:off x="2663029" y="2683347"/>
              <a:ext cx="215532" cy="215532"/>
            </a:xfrm>
            <a:custGeom>
              <a:rect b="b" l="l" r="r" t="t"/>
              <a:pathLst>
                <a:path extrusionOk="0" h="3877" w="3877">
                  <a:moveTo>
                    <a:pt x="1938" y="438"/>
                  </a:moveTo>
                  <a:lnTo>
                    <a:pt x="2251" y="469"/>
                  </a:lnTo>
                  <a:lnTo>
                    <a:pt x="2532" y="532"/>
                  </a:lnTo>
                  <a:lnTo>
                    <a:pt x="2782" y="688"/>
                  </a:lnTo>
                  <a:lnTo>
                    <a:pt x="3032" y="875"/>
                  </a:lnTo>
                  <a:lnTo>
                    <a:pt x="3220" y="1094"/>
                  </a:lnTo>
                  <a:lnTo>
                    <a:pt x="3345" y="1344"/>
                  </a:lnTo>
                  <a:lnTo>
                    <a:pt x="3438" y="1657"/>
                  </a:lnTo>
                  <a:lnTo>
                    <a:pt x="3470" y="1938"/>
                  </a:lnTo>
                  <a:lnTo>
                    <a:pt x="3438" y="2251"/>
                  </a:lnTo>
                  <a:lnTo>
                    <a:pt x="3345" y="2532"/>
                  </a:lnTo>
                  <a:lnTo>
                    <a:pt x="3220" y="2813"/>
                  </a:lnTo>
                  <a:lnTo>
                    <a:pt x="3032" y="3032"/>
                  </a:lnTo>
                  <a:lnTo>
                    <a:pt x="2782" y="3220"/>
                  </a:lnTo>
                  <a:lnTo>
                    <a:pt x="2532" y="3345"/>
                  </a:lnTo>
                  <a:lnTo>
                    <a:pt x="2251" y="3439"/>
                  </a:lnTo>
                  <a:lnTo>
                    <a:pt x="1938" y="3470"/>
                  </a:lnTo>
                  <a:lnTo>
                    <a:pt x="1626" y="3439"/>
                  </a:lnTo>
                  <a:lnTo>
                    <a:pt x="1344" y="3345"/>
                  </a:lnTo>
                  <a:lnTo>
                    <a:pt x="1094" y="3220"/>
                  </a:lnTo>
                  <a:lnTo>
                    <a:pt x="875" y="3032"/>
                  </a:lnTo>
                  <a:lnTo>
                    <a:pt x="688" y="2813"/>
                  </a:lnTo>
                  <a:lnTo>
                    <a:pt x="532" y="2532"/>
                  </a:lnTo>
                  <a:lnTo>
                    <a:pt x="438" y="2251"/>
                  </a:lnTo>
                  <a:lnTo>
                    <a:pt x="407" y="1938"/>
                  </a:lnTo>
                  <a:lnTo>
                    <a:pt x="438" y="1657"/>
                  </a:lnTo>
                  <a:lnTo>
                    <a:pt x="532" y="1344"/>
                  </a:lnTo>
                  <a:lnTo>
                    <a:pt x="688" y="1094"/>
                  </a:lnTo>
                  <a:lnTo>
                    <a:pt x="875" y="875"/>
                  </a:lnTo>
                  <a:lnTo>
                    <a:pt x="1094" y="688"/>
                  </a:lnTo>
                  <a:lnTo>
                    <a:pt x="1344" y="532"/>
                  </a:lnTo>
                  <a:lnTo>
                    <a:pt x="1626" y="469"/>
                  </a:lnTo>
                  <a:lnTo>
                    <a:pt x="1938" y="438"/>
                  </a:lnTo>
                  <a:close/>
                  <a:moveTo>
                    <a:pt x="1938" y="0"/>
                  </a:moveTo>
                  <a:lnTo>
                    <a:pt x="1751" y="31"/>
                  </a:lnTo>
                  <a:lnTo>
                    <a:pt x="1563" y="63"/>
                  </a:lnTo>
                  <a:lnTo>
                    <a:pt x="1375" y="94"/>
                  </a:lnTo>
                  <a:lnTo>
                    <a:pt x="1188" y="156"/>
                  </a:lnTo>
                  <a:lnTo>
                    <a:pt x="844" y="344"/>
                  </a:lnTo>
                  <a:lnTo>
                    <a:pt x="563" y="594"/>
                  </a:lnTo>
                  <a:lnTo>
                    <a:pt x="344" y="875"/>
                  </a:lnTo>
                  <a:lnTo>
                    <a:pt x="156" y="1188"/>
                  </a:lnTo>
                  <a:lnTo>
                    <a:pt x="94" y="1376"/>
                  </a:lnTo>
                  <a:lnTo>
                    <a:pt x="31" y="1563"/>
                  </a:lnTo>
                  <a:lnTo>
                    <a:pt x="0" y="1751"/>
                  </a:lnTo>
                  <a:lnTo>
                    <a:pt x="0" y="1938"/>
                  </a:lnTo>
                  <a:lnTo>
                    <a:pt x="0" y="2157"/>
                  </a:lnTo>
                  <a:lnTo>
                    <a:pt x="31" y="2345"/>
                  </a:lnTo>
                  <a:lnTo>
                    <a:pt x="94" y="2532"/>
                  </a:lnTo>
                  <a:lnTo>
                    <a:pt x="156" y="2720"/>
                  </a:lnTo>
                  <a:lnTo>
                    <a:pt x="344" y="3032"/>
                  </a:lnTo>
                  <a:lnTo>
                    <a:pt x="563" y="3313"/>
                  </a:lnTo>
                  <a:lnTo>
                    <a:pt x="844" y="3564"/>
                  </a:lnTo>
                  <a:lnTo>
                    <a:pt x="1188" y="3751"/>
                  </a:lnTo>
                  <a:lnTo>
                    <a:pt x="1375" y="3814"/>
                  </a:lnTo>
                  <a:lnTo>
                    <a:pt x="1563" y="3845"/>
                  </a:lnTo>
                  <a:lnTo>
                    <a:pt x="1751" y="3876"/>
                  </a:lnTo>
                  <a:lnTo>
                    <a:pt x="2126" y="3876"/>
                  </a:lnTo>
                  <a:lnTo>
                    <a:pt x="2344" y="3845"/>
                  </a:lnTo>
                  <a:lnTo>
                    <a:pt x="2532" y="3814"/>
                  </a:lnTo>
                  <a:lnTo>
                    <a:pt x="2688" y="3751"/>
                  </a:lnTo>
                  <a:lnTo>
                    <a:pt x="3032" y="3564"/>
                  </a:lnTo>
                  <a:lnTo>
                    <a:pt x="3313" y="3313"/>
                  </a:lnTo>
                  <a:lnTo>
                    <a:pt x="3564" y="3032"/>
                  </a:lnTo>
                  <a:lnTo>
                    <a:pt x="3720" y="2720"/>
                  </a:lnTo>
                  <a:lnTo>
                    <a:pt x="3782" y="2532"/>
                  </a:lnTo>
                  <a:lnTo>
                    <a:pt x="3845" y="2345"/>
                  </a:lnTo>
                  <a:lnTo>
                    <a:pt x="3876" y="2157"/>
                  </a:lnTo>
                  <a:lnTo>
                    <a:pt x="3876" y="1938"/>
                  </a:lnTo>
                  <a:lnTo>
                    <a:pt x="3876" y="1751"/>
                  </a:lnTo>
                  <a:lnTo>
                    <a:pt x="3845" y="1563"/>
                  </a:lnTo>
                  <a:lnTo>
                    <a:pt x="3782" y="1376"/>
                  </a:lnTo>
                  <a:lnTo>
                    <a:pt x="3720" y="1188"/>
                  </a:lnTo>
                  <a:lnTo>
                    <a:pt x="3564" y="875"/>
                  </a:lnTo>
                  <a:lnTo>
                    <a:pt x="3313" y="594"/>
                  </a:lnTo>
                  <a:lnTo>
                    <a:pt x="3032" y="344"/>
                  </a:lnTo>
                  <a:lnTo>
                    <a:pt x="2688" y="156"/>
                  </a:lnTo>
                  <a:lnTo>
                    <a:pt x="2532" y="94"/>
                  </a:lnTo>
                  <a:lnTo>
                    <a:pt x="2344" y="63"/>
                  </a:lnTo>
                  <a:lnTo>
                    <a:pt x="2126" y="31"/>
                  </a:lnTo>
                  <a:lnTo>
                    <a:pt x="1938" y="0"/>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2"/>
            <p:cNvSpPr/>
            <p:nvPr/>
          </p:nvSpPr>
          <p:spPr>
            <a:xfrm>
              <a:off x="2202506" y="2234999"/>
              <a:ext cx="766398" cy="40027"/>
            </a:xfrm>
            <a:custGeom>
              <a:rect b="b" l="l" r="r" t="t"/>
              <a:pathLst>
                <a:path extrusionOk="0" h="720" w="13786">
                  <a:moveTo>
                    <a:pt x="345" y="1"/>
                  </a:moveTo>
                  <a:lnTo>
                    <a:pt x="220" y="32"/>
                  </a:lnTo>
                  <a:lnTo>
                    <a:pt x="126" y="95"/>
                  </a:lnTo>
                  <a:lnTo>
                    <a:pt x="32" y="220"/>
                  </a:lnTo>
                  <a:lnTo>
                    <a:pt x="1" y="345"/>
                  </a:lnTo>
                  <a:lnTo>
                    <a:pt x="1" y="376"/>
                  </a:lnTo>
                  <a:lnTo>
                    <a:pt x="32" y="501"/>
                  </a:lnTo>
                  <a:lnTo>
                    <a:pt x="126" y="595"/>
                  </a:lnTo>
                  <a:lnTo>
                    <a:pt x="220" y="688"/>
                  </a:lnTo>
                  <a:lnTo>
                    <a:pt x="345" y="720"/>
                  </a:lnTo>
                  <a:lnTo>
                    <a:pt x="13442" y="720"/>
                  </a:lnTo>
                  <a:lnTo>
                    <a:pt x="13567" y="688"/>
                  </a:lnTo>
                  <a:lnTo>
                    <a:pt x="13692" y="595"/>
                  </a:lnTo>
                  <a:lnTo>
                    <a:pt x="13754" y="501"/>
                  </a:lnTo>
                  <a:lnTo>
                    <a:pt x="13785" y="376"/>
                  </a:lnTo>
                  <a:lnTo>
                    <a:pt x="13785" y="345"/>
                  </a:lnTo>
                  <a:lnTo>
                    <a:pt x="13754" y="220"/>
                  </a:lnTo>
                  <a:lnTo>
                    <a:pt x="13692" y="95"/>
                  </a:lnTo>
                  <a:lnTo>
                    <a:pt x="13567" y="32"/>
                  </a:lnTo>
                  <a:lnTo>
                    <a:pt x="13442" y="1"/>
                  </a:lnTo>
                  <a:close/>
                </a:path>
              </a:pathLst>
            </a:custGeom>
            <a:solidFill>
              <a:srgbClr val="AEAD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2"/>
            <p:cNvSpPr/>
            <p:nvPr/>
          </p:nvSpPr>
          <p:spPr>
            <a:xfrm>
              <a:off x="2280723" y="2274969"/>
              <a:ext cx="79998" cy="26128"/>
            </a:xfrm>
            <a:custGeom>
              <a:rect b="b" l="l" r="r" t="t"/>
              <a:pathLst>
                <a:path extrusionOk="0" h="470" w="1439">
                  <a:moveTo>
                    <a:pt x="1" y="1"/>
                  </a:moveTo>
                  <a:lnTo>
                    <a:pt x="1" y="470"/>
                  </a:lnTo>
                  <a:lnTo>
                    <a:pt x="1438" y="470"/>
                  </a:lnTo>
                  <a:lnTo>
                    <a:pt x="1438"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2"/>
            <p:cNvSpPr/>
            <p:nvPr/>
          </p:nvSpPr>
          <p:spPr>
            <a:xfrm>
              <a:off x="2814183" y="2274969"/>
              <a:ext cx="78274" cy="26128"/>
            </a:xfrm>
            <a:custGeom>
              <a:rect b="b" l="l" r="r" t="t"/>
              <a:pathLst>
                <a:path extrusionOk="0" h="470" w="1408">
                  <a:moveTo>
                    <a:pt x="1" y="1"/>
                  </a:moveTo>
                  <a:lnTo>
                    <a:pt x="1" y="470"/>
                  </a:lnTo>
                  <a:lnTo>
                    <a:pt x="1407" y="470"/>
                  </a:lnTo>
                  <a:lnTo>
                    <a:pt x="1407"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2"/>
            <p:cNvSpPr/>
            <p:nvPr/>
          </p:nvSpPr>
          <p:spPr>
            <a:xfrm>
              <a:off x="2268549" y="2723318"/>
              <a:ext cx="420613" cy="83444"/>
            </a:xfrm>
            <a:custGeom>
              <a:rect b="b" l="l" r="r" t="t"/>
              <a:pathLst>
                <a:path extrusionOk="0" h="1501" w="7566">
                  <a:moveTo>
                    <a:pt x="32" y="0"/>
                  </a:moveTo>
                  <a:lnTo>
                    <a:pt x="1" y="250"/>
                  </a:lnTo>
                  <a:lnTo>
                    <a:pt x="7503" y="1500"/>
                  </a:lnTo>
                  <a:lnTo>
                    <a:pt x="7565" y="1219"/>
                  </a:lnTo>
                  <a:lnTo>
                    <a:pt x="32"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2"/>
            <p:cNvSpPr/>
            <p:nvPr/>
          </p:nvSpPr>
          <p:spPr>
            <a:xfrm>
              <a:off x="2464899" y="2723318"/>
              <a:ext cx="420613" cy="83444"/>
            </a:xfrm>
            <a:custGeom>
              <a:rect b="b" l="l" r="r" t="t"/>
              <a:pathLst>
                <a:path extrusionOk="0" h="1501" w="7566">
                  <a:moveTo>
                    <a:pt x="63" y="0"/>
                  </a:moveTo>
                  <a:lnTo>
                    <a:pt x="1" y="250"/>
                  </a:lnTo>
                  <a:lnTo>
                    <a:pt x="7534" y="1500"/>
                  </a:lnTo>
                  <a:lnTo>
                    <a:pt x="7565" y="1219"/>
                  </a:lnTo>
                  <a:lnTo>
                    <a:pt x="63"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2"/>
            <p:cNvSpPr/>
            <p:nvPr/>
          </p:nvSpPr>
          <p:spPr>
            <a:xfrm>
              <a:off x="2376286" y="2702471"/>
              <a:ext cx="331943" cy="72993"/>
            </a:xfrm>
            <a:custGeom>
              <a:rect b="b" l="l" r="r" t="t"/>
              <a:pathLst>
                <a:path extrusionOk="0" h="1313" w="5971">
                  <a:moveTo>
                    <a:pt x="157" y="0"/>
                  </a:moveTo>
                  <a:lnTo>
                    <a:pt x="94" y="31"/>
                  </a:lnTo>
                  <a:lnTo>
                    <a:pt x="32" y="94"/>
                  </a:lnTo>
                  <a:lnTo>
                    <a:pt x="1" y="156"/>
                  </a:lnTo>
                  <a:lnTo>
                    <a:pt x="1" y="250"/>
                  </a:lnTo>
                  <a:lnTo>
                    <a:pt x="32" y="313"/>
                  </a:lnTo>
                  <a:lnTo>
                    <a:pt x="94" y="375"/>
                  </a:lnTo>
                  <a:lnTo>
                    <a:pt x="188" y="406"/>
                  </a:lnTo>
                  <a:lnTo>
                    <a:pt x="5721" y="1313"/>
                  </a:lnTo>
                  <a:lnTo>
                    <a:pt x="5846" y="1313"/>
                  </a:lnTo>
                  <a:lnTo>
                    <a:pt x="5908" y="1282"/>
                  </a:lnTo>
                  <a:lnTo>
                    <a:pt x="5940" y="1219"/>
                  </a:lnTo>
                  <a:lnTo>
                    <a:pt x="5971" y="1157"/>
                  </a:lnTo>
                  <a:lnTo>
                    <a:pt x="5971" y="1063"/>
                  </a:lnTo>
                  <a:lnTo>
                    <a:pt x="5940" y="1000"/>
                  </a:lnTo>
                  <a:lnTo>
                    <a:pt x="5877" y="938"/>
                  </a:lnTo>
                  <a:lnTo>
                    <a:pt x="5783" y="906"/>
                  </a:lnTo>
                  <a:lnTo>
                    <a:pt x="251" y="0"/>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2"/>
            <p:cNvSpPr/>
            <p:nvPr/>
          </p:nvSpPr>
          <p:spPr>
            <a:xfrm>
              <a:off x="2230357" y="2719816"/>
              <a:ext cx="331943" cy="73049"/>
            </a:xfrm>
            <a:custGeom>
              <a:rect b="b" l="l" r="r" t="t"/>
              <a:pathLst>
                <a:path extrusionOk="0" h="1314" w="5971">
                  <a:moveTo>
                    <a:pt x="156" y="1"/>
                  </a:moveTo>
                  <a:lnTo>
                    <a:pt x="94" y="32"/>
                  </a:lnTo>
                  <a:lnTo>
                    <a:pt x="31" y="94"/>
                  </a:lnTo>
                  <a:lnTo>
                    <a:pt x="0" y="157"/>
                  </a:lnTo>
                  <a:lnTo>
                    <a:pt x="0" y="251"/>
                  </a:lnTo>
                  <a:lnTo>
                    <a:pt x="31" y="313"/>
                  </a:lnTo>
                  <a:lnTo>
                    <a:pt x="94" y="376"/>
                  </a:lnTo>
                  <a:lnTo>
                    <a:pt x="156" y="407"/>
                  </a:lnTo>
                  <a:lnTo>
                    <a:pt x="5720" y="1313"/>
                  </a:lnTo>
                  <a:lnTo>
                    <a:pt x="5751" y="1313"/>
                  </a:lnTo>
                  <a:lnTo>
                    <a:pt x="5814" y="1282"/>
                  </a:lnTo>
                  <a:lnTo>
                    <a:pt x="5876" y="1251"/>
                  </a:lnTo>
                  <a:lnTo>
                    <a:pt x="5939" y="1220"/>
                  </a:lnTo>
                  <a:lnTo>
                    <a:pt x="5970" y="1126"/>
                  </a:lnTo>
                  <a:lnTo>
                    <a:pt x="5970" y="1063"/>
                  </a:lnTo>
                  <a:lnTo>
                    <a:pt x="5939" y="970"/>
                  </a:lnTo>
                  <a:lnTo>
                    <a:pt x="5876" y="938"/>
                  </a:lnTo>
                  <a:lnTo>
                    <a:pt x="5783" y="907"/>
                  </a:lnTo>
                  <a:lnTo>
                    <a:pt x="250"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2"/>
            <p:cNvSpPr/>
            <p:nvPr/>
          </p:nvSpPr>
          <p:spPr>
            <a:xfrm>
              <a:off x="1929716" y="2791084"/>
              <a:ext cx="1336333" cy="549143"/>
            </a:xfrm>
            <a:custGeom>
              <a:rect b="b" l="l" r="r" t="t"/>
              <a:pathLst>
                <a:path extrusionOk="0" h="9878" w="24038">
                  <a:moveTo>
                    <a:pt x="1970" y="0"/>
                  </a:moveTo>
                  <a:lnTo>
                    <a:pt x="1751" y="31"/>
                  </a:lnTo>
                  <a:lnTo>
                    <a:pt x="1563" y="63"/>
                  </a:lnTo>
                  <a:lnTo>
                    <a:pt x="1376" y="94"/>
                  </a:lnTo>
                  <a:lnTo>
                    <a:pt x="1188" y="156"/>
                  </a:lnTo>
                  <a:lnTo>
                    <a:pt x="876" y="344"/>
                  </a:lnTo>
                  <a:lnTo>
                    <a:pt x="594" y="594"/>
                  </a:lnTo>
                  <a:lnTo>
                    <a:pt x="344" y="875"/>
                  </a:lnTo>
                  <a:lnTo>
                    <a:pt x="157" y="1219"/>
                  </a:lnTo>
                  <a:lnTo>
                    <a:pt x="94" y="1375"/>
                  </a:lnTo>
                  <a:lnTo>
                    <a:pt x="63" y="1563"/>
                  </a:lnTo>
                  <a:lnTo>
                    <a:pt x="32" y="1751"/>
                  </a:lnTo>
                  <a:lnTo>
                    <a:pt x="1" y="1969"/>
                  </a:lnTo>
                  <a:lnTo>
                    <a:pt x="1" y="7940"/>
                  </a:lnTo>
                  <a:lnTo>
                    <a:pt x="32" y="8127"/>
                  </a:lnTo>
                  <a:lnTo>
                    <a:pt x="63" y="8315"/>
                  </a:lnTo>
                  <a:lnTo>
                    <a:pt x="94" y="8502"/>
                  </a:lnTo>
                  <a:lnTo>
                    <a:pt x="157" y="8690"/>
                  </a:lnTo>
                  <a:lnTo>
                    <a:pt x="344" y="9034"/>
                  </a:lnTo>
                  <a:lnTo>
                    <a:pt x="594" y="9315"/>
                  </a:lnTo>
                  <a:lnTo>
                    <a:pt x="876" y="9565"/>
                  </a:lnTo>
                  <a:lnTo>
                    <a:pt x="1188" y="9721"/>
                  </a:lnTo>
                  <a:lnTo>
                    <a:pt x="1376" y="9784"/>
                  </a:lnTo>
                  <a:lnTo>
                    <a:pt x="1563" y="9846"/>
                  </a:lnTo>
                  <a:lnTo>
                    <a:pt x="1751" y="9878"/>
                  </a:lnTo>
                  <a:lnTo>
                    <a:pt x="22287" y="9878"/>
                  </a:lnTo>
                  <a:lnTo>
                    <a:pt x="22506" y="9846"/>
                  </a:lnTo>
                  <a:lnTo>
                    <a:pt x="22693" y="9784"/>
                  </a:lnTo>
                  <a:lnTo>
                    <a:pt x="22850" y="9721"/>
                  </a:lnTo>
                  <a:lnTo>
                    <a:pt x="23194" y="9565"/>
                  </a:lnTo>
                  <a:lnTo>
                    <a:pt x="23475" y="9315"/>
                  </a:lnTo>
                  <a:lnTo>
                    <a:pt x="23725" y="9034"/>
                  </a:lnTo>
                  <a:lnTo>
                    <a:pt x="23881" y="8690"/>
                  </a:lnTo>
                  <a:lnTo>
                    <a:pt x="23975" y="8502"/>
                  </a:lnTo>
                  <a:lnTo>
                    <a:pt x="24006" y="8315"/>
                  </a:lnTo>
                  <a:lnTo>
                    <a:pt x="24037" y="8127"/>
                  </a:lnTo>
                  <a:lnTo>
                    <a:pt x="24037" y="7940"/>
                  </a:lnTo>
                  <a:lnTo>
                    <a:pt x="24037" y="1969"/>
                  </a:lnTo>
                  <a:lnTo>
                    <a:pt x="24037" y="1751"/>
                  </a:lnTo>
                  <a:lnTo>
                    <a:pt x="24006" y="1563"/>
                  </a:lnTo>
                  <a:lnTo>
                    <a:pt x="23975" y="1375"/>
                  </a:lnTo>
                  <a:lnTo>
                    <a:pt x="23881" y="1219"/>
                  </a:lnTo>
                  <a:lnTo>
                    <a:pt x="23725" y="875"/>
                  </a:lnTo>
                  <a:lnTo>
                    <a:pt x="23475" y="594"/>
                  </a:lnTo>
                  <a:lnTo>
                    <a:pt x="23194" y="344"/>
                  </a:lnTo>
                  <a:lnTo>
                    <a:pt x="22850" y="156"/>
                  </a:lnTo>
                  <a:lnTo>
                    <a:pt x="22693" y="94"/>
                  </a:lnTo>
                  <a:lnTo>
                    <a:pt x="22506" y="63"/>
                  </a:lnTo>
                  <a:lnTo>
                    <a:pt x="22287" y="31"/>
                  </a:lnTo>
                  <a:lnTo>
                    <a:pt x="22100"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2"/>
            <p:cNvSpPr/>
            <p:nvPr/>
          </p:nvSpPr>
          <p:spPr>
            <a:xfrm>
              <a:off x="1853277" y="3154211"/>
              <a:ext cx="1484042" cy="264231"/>
            </a:xfrm>
            <a:custGeom>
              <a:rect b="b" l="l" r="r" t="t"/>
              <a:pathLst>
                <a:path extrusionOk="0" h="4753" w="26695">
                  <a:moveTo>
                    <a:pt x="813" y="1"/>
                  </a:moveTo>
                  <a:lnTo>
                    <a:pt x="625" y="63"/>
                  </a:lnTo>
                  <a:lnTo>
                    <a:pt x="438" y="157"/>
                  </a:lnTo>
                  <a:lnTo>
                    <a:pt x="282" y="282"/>
                  </a:lnTo>
                  <a:lnTo>
                    <a:pt x="157" y="439"/>
                  </a:lnTo>
                  <a:lnTo>
                    <a:pt x="63" y="626"/>
                  </a:lnTo>
                  <a:lnTo>
                    <a:pt x="0" y="814"/>
                  </a:lnTo>
                  <a:lnTo>
                    <a:pt x="0" y="1032"/>
                  </a:lnTo>
                  <a:lnTo>
                    <a:pt x="0" y="3721"/>
                  </a:lnTo>
                  <a:lnTo>
                    <a:pt x="0" y="3939"/>
                  </a:lnTo>
                  <a:lnTo>
                    <a:pt x="63" y="4127"/>
                  </a:lnTo>
                  <a:lnTo>
                    <a:pt x="157" y="4283"/>
                  </a:lnTo>
                  <a:lnTo>
                    <a:pt x="282" y="4440"/>
                  </a:lnTo>
                  <a:lnTo>
                    <a:pt x="438" y="4565"/>
                  </a:lnTo>
                  <a:lnTo>
                    <a:pt x="625" y="4658"/>
                  </a:lnTo>
                  <a:lnTo>
                    <a:pt x="813" y="4721"/>
                  </a:lnTo>
                  <a:lnTo>
                    <a:pt x="1032" y="4752"/>
                  </a:lnTo>
                  <a:lnTo>
                    <a:pt x="25663" y="4752"/>
                  </a:lnTo>
                  <a:lnTo>
                    <a:pt x="25881" y="4721"/>
                  </a:lnTo>
                  <a:lnTo>
                    <a:pt x="26069" y="4658"/>
                  </a:lnTo>
                  <a:lnTo>
                    <a:pt x="26256" y="4565"/>
                  </a:lnTo>
                  <a:lnTo>
                    <a:pt x="26413" y="4440"/>
                  </a:lnTo>
                  <a:lnTo>
                    <a:pt x="26538" y="4283"/>
                  </a:lnTo>
                  <a:lnTo>
                    <a:pt x="26632" y="4127"/>
                  </a:lnTo>
                  <a:lnTo>
                    <a:pt x="26694" y="3939"/>
                  </a:lnTo>
                  <a:lnTo>
                    <a:pt x="26694" y="3721"/>
                  </a:lnTo>
                  <a:lnTo>
                    <a:pt x="26694" y="1032"/>
                  </a:lnTo>
                  <a:lnTo>
                    <a:pt x="26694" y="814"/>
                  </a:lnTo>
                  <a:lnTo>
                    <a:pt x="26632" y="626"/>
                  </a:lnTo>
                  <a:lnTo>
                    <a:pt x="26538" y="439"/>
                  </a:lnTo>
                  <a:lnTo>
                    <a:pt x="26413" y="282"/>
                  </a:lnTo>
                  <a:lnTo>
                    <a:pt x="26256" y="157"/>
                  </a:lnTo>
                  <a:lnTo>
                    <a:pt x="26069" y="63"/>
                  </a:lnTo>
                  <a:lnTo>
                    <a:pt x="25881" y="1"/>
                  </a:lnTo>
                  <a:close/>
                </a:path>
              </a:pathLst>
            </a:custGeom>
            <a:solidFill>
              <a:srgbClr val="AEAD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12"/>
            <p:cNvSpPr/>
            <p:nvPr/>
          </p:nvSpPr>
          <p:spPr>
            <a:xfrm>
              <a:off x="2025279" y="2891872"/>
              <a:ext cx="175561" cy="173782"/>
            </a:xfrm>
            <a:custGeom>
              <a:rect b="b" l="l" r="r" t="t"/>
              <a:pathLst>
                <a:path extrusionOk="0" h="3126" w="3158">
                  <a:moveTo>
                    <a:pt x="1564" y="0"/>
                  </a:moveTo>
                  <a:lnTo>
                    <a:pt x="1251" y="31"/>
                  </a:lnTo>
                  <a:lnTo>
                    <a:pt x="970" y="125"/>
                  </a:lnTo>
                  <a:lnTo>
                    <a:pt x="688" y="281"/>
                  </a:lnTo>
                  <a:lnTo>
                    <a:pt x="470" y="469"/>
                  </a:lnTo>
                  <a:lnTo>
                    <a:pt x="282" y="688"/>
                  </a:lnTo>
                  <a:lnTo>
                    <a:pt x="126" y="969"/>
                  </a:lnTo>
                  <a:lnTo>
                    <a:pt x="32" y="1250"/>
                  </a:lnTo>
                  <a:lnTo>
                    <a:pt x="1" y="1563"/>
                  </a:lnTo>
                  <a:lnTo>
                    <a:pt x="32" y="1876"/>
                  </a:lnTo>
                  <a:lnTo>
                    <a:pt x="126" y="2188"/>
                  </a:lnTo>
                  <a:lnTo>
                    <a:pt x="282" y="2438"/>
                  </a:lnTo>
                  <a:lnTo>
                    <a:pt x="470" y="2688"/>
                  </a:lnTo>
                  <a:lnTo>
                    <a:pt x="688" y="2876"/>
                  </a:lnTo>
                  <a:lnTo>
                    <a:pt x="970" y="3001"/>
                  </a:lnTo>
                  <a:lnTo>
                    <a:pt x="1251" y="3095"/>
                  </a:lnTo>
                  <a:lnTo>
                    <a:pt x="1564" y="3126"/>
                  </a:lnTo>
                  <a:lnTo>
                    <a:pt x="1876" y="3095"/>
                  </a:lnTo>
                  <a:lnTo>
                    <a:pt x="2189" y="3001"/>
                  </a:lnTo>
                  <a:lnTo>
                    <a:pt x="2439" y="2876"/>
                  </a:lnTo>
                  <a:lnTo>
                    <a:pt x="2689" y="2688"/>
                  </a:lnTo>
                  <a:lnTo>
                    <a:pt x="2876" y="2438"/>
                  </a:lnTo>
                  <a:lnTo>
                    <a:pt x="3033" y="2188"/>
                  </a:lnTo>
                  <a:lnTo>
                    <a:pt x="3095" y="1876"/>
                  </a:lnTo>
                  <a:lnTo>
                    <a:pt x="3158" y="1563"/>
                  </a:lnTo>
                  <a:lnTo>
                    <a:pt x="3095" y="1250"/>
                  </a:lnTo>
                  <a:lnTo>
                    <a:pt x="3033" y="969"/>
                  </a:lnTo>
                  <a:lnTo>
                    <a:pt x="2876" y="688"/>
                  </a:lnTo>
                  <a:lnTo>
                    <a:pt x="2689" y="469"/>
                  </a:lnTo>
                  <a:lnTo>
                    <a:pt x="2439" y="281"/>
                  </a:lnTo>
                  <a:lnTo>
                    <a:pt x="2189" y="125"/>
                  </a:lnTo>
                  <a:lnTo>
                    <a:pt x="1876" y="31"/>
                  </a:lnTo>
                  <a:lnTo>
                    <a:pt x="1564" y="0"/>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12"/>
            <p:cNvSpPr/>
            <p:nvPr/>
          </p:nvSpPr>
          <p:spPr>
            <a:xfrm>
              <a:off x="2053075" y="2907494"/>
              <a:ext cx="83500" cy="85223"/>
            </a:xfrm>
            <a:custGeom>
              <a:rect b="b" l="l" r="r" t="t"/>
              <a:pathLst>
                <a:path extrusionOk="0" h="1533" w="1502">
                  <a:moveTo>
                    <a:pt x="751" y="0"/>
                  </a:moveTo>
                  <a:lnTo>
                    <a:pt x="595" y="32"/>
                  </a:lnTo>
                  <a:lnTo>
                    <a:pt x="438" y="63"/>
                  </a:lnTo>
                  <a:lnTo>
                    <a:pt x="313" y="125"/>
                  </a:lnTo>
                  <a:lnTo>
                    <a:pt x="220" y="219"/>
                  </a:lnTo>
                  <a:lnTo>
                    <a:pt x="126" y="344"/>
                  </a:lnTo>
                  <a:lnTo>
                    <a:pt x="32" y="469"/>
                  </a:lnTo>
                  <a:lnTo>
                    <a:pt x="1" y="626"/>
                  </a:lnTo>
                  <a:lnTo>
                    <a:pt x="1" y="751"/>
                  </a:lnTo>
                  <a:lnTo>
                    <a:pt x="1" y="907"/>
                  </a:lnTo>
                  <a:lnTo>
                    <a:pt x="32" y="1063"/>
                  </a:lnTo>
                  <a:lnTo>
                    <a:pt x="126" y="1188"/>
                  </a:lnTo>
                  <a:lnTo>
                    <a:pt x="220" y="1313"/>
                  </a:lnTo>
                  <a:lnTo>
                    <a:pt x="313" y="1376"/>
                  </a:lnTo>
                  <a:lnTo>
                    <a:pt x="438" y="1470"/>
                  </a:lnTo>
                  <a:lnTo>
                    <a:pt x="595" y="1501"/>
                  </a:lnTo>
                  <a:lnTo>
                    <a:pt x="751" y="1532"/>
                  </a:lnTo>
                  <a:lnTo>
                    <a:pt x="907" y="1501"/>
                  </a:lnTo>
                  <a:lnTo>
                    <a:pt x="1032" y="1470"/>
                  </a:lnTo>
                  <a:lnTo>
                    <a:pt x="1157" y="1376"/>
                  </a:lnTo>
                  <a:lnTo>
                    <a:pt x="1282" y="1313"/>
                  </a:lnTo>
                  <a:lnTo>
                    <a:pt x="1376" y="1188"/>
                  </a:lnTo>
                  <a:lnTo>
                    <a:pt x="1439" y="1063"/>
                  </a:lnTo>
                  <a:lnTo>
                    <a:pt x="1470" y="907"/>
                  </a:lnTo>
                  <a:lnTo>
                    <a:pt x="1501" y="751"/>
                  </a:lnTo>
                  <a:lnTo>
                    <a:pt x="1470" y="626"/>
                  </a:lnTo>
                  <a:lnTo>
                    <a:pt x="1439" y="469"/>
                  </a:lnTo>
                  <a:lnTo>
                    <a:pt x="1376" y="344"/>
                  </a:lnTo>
                  <a:lnTo>
                    <a:pt x="1282" y="219"/>
                  </a:lnTo>
                  <a:lnTo>
                    <a:pt x="1157" y="125"/>
                  </a:lnTo>
                  <a:lnTo>
                    <a:pt x="1032" y="63"/>
                  </a:lnTo>
                  <a:lnTo>
                    <a:pt x="907" y="32"/>
                  </a:lnTo>
                  <a:lnTo>
                    <a:pt x="75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2"/>
            <p:cNvSpPr/>
            <p:nvPr/>
          </p:nvSpPr>
          <p:spPr>
            <a:xfrm>
              <a:off x="2996636" y="2891872"/>
              <a:ext cx="173838" cy="173782"/>
            </a:xfrm>
            <a:custGeom>
              <a:rect b="b" l="l" r="r" t="t"/>
              <a:pathLst>
                <a:path extrusionOk="0" h="3126" w="3127">
                  <a:moveTo>
                    <a:pt x="1563" y="0"/>
                  </a:moveTo>
                  <a:lnTo>
                    <a:pt x="1251" y="31"/>
                  </a:lnTo>
                  <a:lnTo>
                    <a:pt x="938" y="125"/>
                  </a:lnTo>
                  <a:lnTo>
                    <a:pt x="688" y="281"/>
                  </a:lnTo>
                  <a:lnTo>
                    <a:pt x="438" y="469"/>
                  </a:lnTo>
                  <a:lnTo>
                    <a:pt x="251" y="688"/>
                  </a:lnTo>
                  <a:lnTo>
                    <a:pt x="126" y="969"/>
                  </a:lnTo>
                  <a:lnTo>
                    <a:pt x="32" y="1250"/>
                  </a:lnTo>
                  <a:lnTo>
                    <a:pt x="1" y="1563"/>
                  </a:lnTo>
                  <a:lnTo>
                    <a:pt x="32" y="1876"/>
                  </a:lnTo>
                  <a:lnTo>
                    <a:pt x="126" y="2188"/>
                  </a:lnTo>
                  <a:lnTo>
                    <a:pt x="251" y="2438"/>
                  </a:lnTo>
                  <a:lnTo>
                    <a:pt x="438" y="2688"/>
                  </a:lnTo>
                  <a:lnTo>
                    <a:pt x="688" y="2876"/>
                  </a:lnTo>
                  <a:lnTo>
                    <a:pt x="938" y="3001"/>
                  </a:lnTo>
                  <a:lnTo>
                    <a:pt x="1251" y="3095"/>
                  </a:lnTo>
                  <a:lnTo>
                    <a:pt x="1563" y="3126"/>
                  </a:lnTo>
                  <a:lnTo>
                    <a:pt x="1876" y="3095"/>
                  </a:lnTo>
                  <a:lnTo>
                    <a:pt x="2157" y="3001"/>
                  </a:lnTo>
                  <a:lnTo>
                    <a:pt x="2439" y="2876"/>
                  </a:lnTo>
                  <a:lnTo>
                    <a:pt x="2657" y="2688"/>
                  </a:lnTo>
                  <a:lnTo>
                    <a:pt x="2845" y="2438"/>
                  </a:lnTo>
                  <a:lnTo>
                    <a:pt x="3001" y="2188"/>
                  </a:lnTo>
                  <a:lnTo>
                    <a:pt x="3095" y="1876"/>
                  </a:lnTo>
                  <a:lnTo>
                    <a:pt x="3126" y="1563"/>
                  </a:lnTo>
                  <a:lnTo>
                    <a:pt x="3095" y="1250"/>
                  </a:lnTo>
                  <a:lnTo>
                    <a:pt x="3001" y="969"/>
                  </a:lnTo>
                  <a:lnTo>
                    <a:pt x="2845" y="688"/>
                  </a:lnTo>
                  <a:lnTo>
                    <a:pt x="2657" y="469"/>
                  </a:lnTo>
                  <a:lnTo>
                    <a:pt x="2439" y="281"/>
                  </a:lnTo>
                  <a:lnTo>
                    <a:pt x="2157" y="125"/>
                  </a:lnTo>
                  <a:lnTo>
                    <a:pt x="1876" y="31"/>
                  </a:lnTo>
                  <a:lnTo>
                    <a:pt x="1563" y="0"/>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2"/>
            <p:cNvSpPr/>
            <p:nvPr/>
          </p:nvSpPr>
          <p:spPr>
            <a:xfrm>
              <a:off x="3022708" y="2907494"/>
              <a:ext cx="83444" cy="85223"/>
            </a:xfrm>
            <a:custGeom>
              <a:rect b="b" l="l" r="r" t="t"/>
              <a:pathLst>
                <a:path extrusionOk="0" h="1533" w="1501">
                  <a:moveTo>
                    <a:pt x="751" y="0"/>
                  </a:moveTo>
                  <a:lnTo>
                    <a:pt x="594" y="32"/>
                  </a:lnTo>
                  <a:lnTo>
                    <a:pt x="469" y="63"/>
                  </a:lnTo>
                  <a:lnTo>
                    <a:pt x="344" y="125"/>
                  </a:lnTo>
                  <a:lnTo>
                    <a:pt x="219" y="219"/>
                  </a:lnTo>
                  <a:lnTo>
                    <a:pt x="125" y="344"/>
                  </a:lnTo>
                  <a:lnTo>
                    <a:pt x="63" y="469"/>
                  </a:lnTo>
                  <a:lnTo>
                    <a:pt x="0" y="626"/>
                  </a:lnTo>
                  <a:lnTo>
                    <a:pt x="0" y="751"/>
                  </a:lnTo>
                  <a:lnTo>
                    <a:pt x="0" y="907"/>
                  </a:lnTo>
                  <a:lnTo>
                    <a:pt x="63" y="1063"/>
                  </a:lnTo>
                  <a:lnTo>
                    <a:pt x="125" y="1188"/>
                  </a:lnTo>
                  <a:lnTo>
                    <a:pt x="219" y="1313"/>
                  </a:lnTo>
                  <a:lnTo>
                    <a:pt x="344" y="1376"/>
                  </a:lnTo>
                  <a:lnTo>
                    <a:pt x="469" y="1470"/>
                  </a:lnTo>
                  <a:lnTo>
                    <a:pt x="594" y="1501"/>
                  </a:lnTo>
                  <a:lnTo>
                    <a:pt x="751" y="1532"/>
                  </a:lnTo>
                  <a:lnTo>
                    <a:pt x="907" y="1501"/>
                  </a:lnTo>
                  <a:lnTo>
                    <a:pt x="1032" y="1470"/>
                  </a:lnTo>
                  <a:lnTo>
                    <a:pt x="1188" y="1376"/>
                  </a:lnTo>
                  <a:lnTo>
                    <a:pt x="1282" y="1313"/>
                  </a:lnTo>
                  <a:lnTo>
                    <a:pt x="1376" y="1188"/>
                  </a:lnTo>
                  <a:lnTo>
                    <a:pt x="1438" y="1063"/>
                  </a:lnTo>
                  <a:lnTo>
                    <a:pt x="1501" y="907"/>
                  </a:lnTo>
                  <a:lnTo>
                    <a:pt x="1501" y="751"/>
                  </a:lnTo>
                  <a:lnTo>
                    <a:pt x="1501" y="626"/>
                  </a:lnTo>
                  <a:lnTo>
                    <a:pt x="1438" y="469"/>
                  </a:lnTo>
                  <a:lnTo>
                    <a:pt x="1376" y="344"/>
                  </a:lnTo>
                  <a:lnTo>
                    <a:pt x="1282" y="219"/>
                  </a:lnTo>
                  <a:lnTo>
                    <a:pt x="1188" y="125"/>
                  </a:lnTo>
                  <a:lnTo>
                    <a:pt x="1032" y="63"/>
                  </a:lnTo>
                  <a:lnTo>
                    <a:pt x="907" y="32"/>
                  </a:lnTo>
                  <a:lnTo>
                    <a:pt x="75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12"/>
            <p:cNvSpPr/>
            <p:nvPr/>
          </p:nvSpPr>
          <p:spPr>
            <a:xfrm>
              <a:off x="2240753" y="2928341"/>
              <a:ext cx="686456" cy="225928"/>
            </a:xfrm>
            <a:custGeom>
              <a:rect b="b" l="l" r="r" t="t"/>
              <a:pathLst>
                <a:path extrusionOk="0" h="4064" w="12348">
                  <a:moveTo>
                    <a:pt x="407" y="1"/>
                  </a:moveTo>
                  <a:lnTo>
                    <a:pt x="313" y="32"/>
                  </a:lnTo>
                  <a:lnTo>
                    <a:pt x="157" y="126"/>
                  </a:lnTo>
                  <a:lnTo>
                    <a:pt x="63" y="282"/>
                  </a:lnTo>
                  <a:lnTo>
                    <a:pt x="32" y="376"/>
                  </a:lnTo>
                  <a:lnTo>
                    <a:pt x="1" y="469"/>
                  </a:lnTo>
                  <a:lnTo>
                    <a:pt x="1" y="4064"/>
                  </a:lnTo>
                  <a:lnTo>
                    <a:pt x="12347" y="4064"/>
                  </a:lnTo>
                  <a:lnTo>
                    <a:pt x="12347" y="469"/>
                  </a:lnTo>
                  <a:lnTo>
                    <a:pt x="12347" y="376"/>
                  </a:lnTo>
                  <a:lnTo>
                    <a:pt x="12316" y="282"/>
                  </a:lnTo>
                  <a:lnTo>
                    <a:pt x="12222" y="126"/>
                  </a:lnTo>
                  <a:lnTo>
                    <a:pt x="12066" y="32"/>
                  </a:lnTo>
                  <a:lnTo>
                    <a:pt x="11972" y="1"/>
                  </a:lnTo>
                  <a:close/>
                </a:path>
              </a:pathLst>
            </a:custGeom>
            <a:solidFill>
              <a:srgbClr val="D8D9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2"/>
            <p:cNvSpPr/>
            <p:nvPr/>
          </p:nvSpPr>
          <p:spPr>
            <a:xfrm>
              <a:off x="2240753" y="2928341"/>
              <a:ext cx="686456" cy="43473"/>
            </a:xfrm>
            <a:custGeom>
              <a:rect b="b" l="l" r="r" t="t"/>
              <a:pathLst>
                <a:path extrusionOk="0" h="782" w="12348">
                  <a:moveTo>
                    <a:pt x="438" y="1"/>
                  </a:moveTo>
                  <a:lnTo>
                    <a:pt x="282" y="32"/>
                  </a:lnTo>
                  <a:lnTo>
                    <a:pt x="126" y="126"/>
                  </a:lnTo>
                  <a:lnTo>
                    <a:pt x="63" y="251"/>
                  </a:lnTo>
                  <a:lnTo>
                    <a:pt x="1" y="407"/>
                  </a:lnTo>
                  <a:lnTo>
                    <a:pt x="1" y="782"/>
                  </a:lnTo>
                  <a:lnTo>
                    <a:pt x="12347" y="782"/>
                  </a:lnTo>
                  <a:lnTo>
                    <a:pt x="12347" y="407"/>
                  </a:lnTo>
                  <a:lnTo>
                    <a:pt x="12316" y="251"/>
                  </a:lnTo>
                  <a:lnTo>
                    <a:pt x="12222" y="126"/>
                  </a:lnTo>
                  <a:lnTo>
                    <a:pt x="12097" y="32"/>
                  </a:lnTo>
                  <a:lnTo>
                    <a:pt x="11941" y="1"/>
                  </a:lnTo>
                  <a:close/>
                </a:path>
              </a:pathLst>
            </a:custGeom>
            <a:solidFill>
              <a:srgbClr val="AEAD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2"/>
            <p:cNvSpPr/>
            <p:nvPr/>
          </p:nvSpPr>
          <p:spPr>
            <a:xfrm>
              <a:off x="2240753" y="2985656"/>
              <a:ext cx="686456" cy="45252"/>
            </a:xfrm>
            <a:custGeom>
              <a:rect b="b" l="l" r="r" t="t"/>
              <a:pathLst>
                <a:path extrusionOk="0" h="814" w="12348">
                  <a:moveTo>
                    <a:pt x="1" y="1"/>
                  </a:moveTo>
                  <a:lnTo>
                    <a:pt x="1" y="814"/>
                  </a:lnTo>
                  <a:lnTo>
                    <a:pt x="12347" y="814"/>
                  </a:lnTo>
                  <a:lnTo>
                    <a:pt x="12347" y="1"/>
                  </a:lnTo>
                  <a:close/>
                </a:path>
              </a:pathLst>
            </a:custGeom>
            <a:solidFill>
              <a:srgbClr val="AEAD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2"/>
            <p:cNvSpPr/>
            <p:nvPr/>
          </p:nvSpPr>
          <p:spPr>
            <a:xfrm>
              <a:off x="2240753" y="3043027"/>
              <a:ext cx="686456" cy="45252"/>
            </a:xfrm>
            <a:custGeom>
              <a:rect b="b" l="l" r="r" t="t"/>
              <a:pathLst>
                <a:path extrusionOk="0" h="814" w="12348">
                  <a:moveTo>
                    <a:pt x="1" y="0"/>
                  </a:moveTo>
                  <a:lnTo>
                    <a:pt x="1" y="813"/>
                  </a:lnTo>
                  <a:lnTo>
                    <a:pt x="12347" y="813"/>
                  </a:lnTo>
                  <a:lnTo>
                    <a:pt x="12347" y="0"/>
                  </a:lnTo>
                  <a:close/>
                </a:path>
              </a:pathLst>
            </a:custGeom>
            <a:solidFill>
              <a:srgbClr val="AEAD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12"/>
            <p:cNvSpPr/>
            <p:nvPr/>
          </p:nvSpPr>
          <p:spPr>
            <a:xfrm>
              <a:off x="2240753" y="3102121"/>
              <a:ext cx="686456" cy="45197"/>
            </a:xfrm>
            <a:custGeom>
              <a:rect b="b" l="l" r="r" t="t"/>
              <a:pathLst>
                <a:path extrusionOk="0" h="813" w="12348">
                  <a:moveTo>
                    <a:pt x="1" y="0"/>
                  </a:moveTo>
                  <a:lnTo>
                    <a:pt x="1" y="813"/>
                  </a:lnTo>
                  <a:lnTo>
                    <a:pt x="12347" y="813"/>
                  </a:lnTo>
                  <a:lnTo>
                    <a:pt x="12347" y="0"/>
                  </a:lnTo>
                  <a:close/>
                </a:path>
              </a:pathLst>
            </a:custGeom>
            <a:solidFill>
              <a:srgbClr val="AEADB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2"/>
            <p:cNvSpPr/>
            <p:nvPr/>
          </p:nvSpPr>
          <p:spPr>
            <a:xfrm>
              <a:off x="2160812" y="2796254"/>
              <a:ext cx="457082" cy="114743"/>
            </a:xfrm>
            <a:custGeom>
              <a:rect b="b" l="l" r="r" t="t"/>
              <a:pathLst>
                <a:path extrusionOk="0" h="2064" w="8222">
                  <a:moveTo>
                    <a:pt x="63" y="1"/>
                  </a:moveTo>
                  <a:lnTo>
                    <a:pt x="32" y="32"/>
                  </a:lnTo>
                  <a:lnTo>
                    <a:pt x="1" y="95"/>
                  </a:lnTo>
                  <a:lnTo>
                    <a:pt x="1" y="157"/>
                  </a:lnTo>
                  <a:lnTo>
                    <a:pt x="32" y="188"/>
                  </a:lnTo>
                  <a:lnTo>
                    <a:pt x="95" y="314"/>
                  </a:lnTo>
                  <a:lnTo>
                    <a:pt x="251" y="532"/>
                  </a:lnTo>
                  <a:lnTo>
                    <a:pt x="470" y="814"/>
                  </a:lnTo>
                  <a:lnTo>
                    <a:pt x="813" y="1157"/>
                  </a:lnTo>
                  <a:lnTo>
                    <a:pt x="1032" y="1345"/>
                  </a:lnTo>
                  <a:lnTo>
                    <a:pt x="1251" y="1501"/>
                  </a:lnTo>
                  <a:lnTo>
                    <a:pt x="1532" y="1658"/>
                  </a:lnTo>
                  <a:lnTo>
                    <a:pt x="1814" y="1783"/>
                  </a:lnTo>
                  <a:lnTo>
                    <a:pt x="2095" y="1908"/>
                  </a:lnTo>
                  <a:lnTo>
                    <a:pt x="2439" y="2001"/>
                  </a:lnTo>
                  <a:lnTo>
                    <a:pt x="2814" y="2064"/>
                  </a:lnTo>
                  <a:lnTo>
                    <a:pt x="8159" y="2064"/>
                  </a:lnTo>
                  <a:lnTo>
                    <a:pt x="8190" y="2033"/>
                  </a:lnTo>
                  <a:lnTo>
                    <a:pt x="8221" y="1970"/>
                  </a:lnTo>
                  <a:lnTo>
                    <a:pt x="8221" y="1939"/>
                  </a:lnTo>
                  <a:lnTo>
                    <a:pt x="8221" y="1876"/>
                  </a:lnTo>
                  <a:lnTo>
                    <a:pt x="8190" y="1845"/>
                  </a:lnTo>
                  <a:lnTo>
                    <a:pt x="8159" y="1814"/>
                  </a:lnTo>
                  <a:lnTo>
                    <a:pt x="8096" y="1783"/>
                  </a:lnTo>
                  <a:lnTo>
                    <a:pt x="2814" y="1783"/>
                  </a:lnTo>
                  <a:lnTo>
                    <a:pt x="2501" y="1720"/>
                  </a:lnTo>
                  <a:lnTo>
                    <a:pt x="2189" y="1626"/>
                  </a:lnTo>
                  <a:lnTo>
                    <a:pt x="1907" y="1533"/>
                  </a:lnTo>
                  <a:lnTo>
                    <a:pt x="1626" y="1408"/>
                  </a:lnTo>
                  <a:lnTo>
                    <a:pt x="1407" y="1251"/>
                  </a:lnTo>
                  <a:lnTo>
                    <a:pt x="1189" y="1095"/>
                  </a:lnTo>
                  <a:lnTo>
                    <a:pt x="1001" y="939"/>
                  </a:lnTo>
                  <a:lnTo>
                    <a:pt x="688" y="626"/>
                  </a:lnTo>
                  <a:lnTo>
                    <a:pt x="438" y="345"/>
                  </a:lnTo>
                  <a:lnTo>
                    <a:pt x="251" y="63"/>
                  </a:lnTo>
                  <a:lnTo>
                    <a:pt x="220" y="32"/>
                  </a:lnTo>
                  <a:lnTo>
                    <a:pt x="188"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2"/>
            <p:cNvSpPr/>
            <p:nvPr/>
          </p:nvSpPr>
          <p:spPr>
            <a:xfrm>
              <a:off x="2565687" y="2796254"/>
              <a:ext cx="457082" cy="114743"/>
            </a:xfrm>
            <a:custGeom>
              <a:rect b="b" l="l" r="r" t="t"/>
              <a:pathLst>
                <a:path extrusionOk="0" h="2064" w="8222">
                  <a:moveTo>
                    <a:pt x="8034" y="1"/>
                  </a:moveTo>
                  <a:lnTo>
                    <a:pt x="8003" y="32"/>
                  </a:lnTo>
                  <a:lnTo>
                    <a:pt x="7971" y="63"/>
                  </a:lnTo>
                  <a:lnTo>
                    <a:pt x="7784" y="345"/>
                  </a:lnTo>
                  <a:lnTo>
                    <a:pt x="7534" y="626"/>
                  </a:lnTo>
                  <a:lnTo>
                    <a:pt x="7221" y="939"/>
                  </a:lnTo>
                  <a:lnTo>
                    <a:pt x="7034" y="1095"/>
                  </a:lnTo>
                  <a:lnTo>
                    <a:pt x="6815" y="1251"/>
                  </a:lnTo>
                  <a:lnTo>
                    <a:pt x="6596" y="1408"/>
                  </a:lnTo>
                  <a:lnTo>
                    <a:pt x="6315" y="1533"/>
                  </a:lnTo>
                  <a:lnTo>
                    <a:pt x="6033" y="1626"/>
                  </a:lnTo>
                  <a:lnTo>
                    <a:pt x="5721" y="1720"/>
                  </a:lnTo>
                  <a:lnTo>
                    <a:pt x="5408" y="1783"/>
                  </a:lnTo>
                  <a:lnTo>
                    <a:pt x="126" y="1783"/>
                  </a:lnTo>
                  <a:lnTo>
                    <a:pt x="63" y="1814"/>
                  </a:lnTo>
                  <a:lnTo>
                    <a:pt x="32" y="1845"/>
                  </a:lnTo>
                  <a:lnTo>
                    <a:pt x="1" y="1876"/>
                  </a:lnTo>
                  <a:lnTo>
                    <a:pt x="1" y="1939"/>
                  </a:lnTo>
                  <a:lnTo>
                    <a:pt x="1" y="1970"/>
                  </a:lnTo>
                  <a:lnTo>
                    <a:pt x="32" y="2033"/>
                  </a:lnTo>
                  <a:lnTo>
                    <a:pt x="63" y="2064"/>
                  </a:lnTo>
                  <a:lnTo>
                    <a:pt x="5408" y="2064"/>
                  </a:lnTo>
                  <a:lnTo>
                    <a:pt x="5783" y="2001"/>
                  </a:lnTo>
                  <a:lnTo>
                    <a:pt x="6127" y="1908"/>
                  </a:lnTo>
                  <a:lnTo>
                    <a:pt x="6409" y="1783"/>
                  </a:lnTo>
                  <a:lnTo>
                    <a:pt x="6690" y="1658"/>
                  </a:lnTo>
                  <a:lnTo>
                    <a:pt x="6971" y="1501"/>
                  </a:lnTo>
                  <a:lnTo>
                    <a:pt x="7190" y="1345"/>
                  </a:lnTo>
                  <a:lnTo>
                    <a:pt x="7409" y="1157"/>
                  </a:lnTo>
                  <a:lnTo>
                    <a:pt x="7753" y="814"/>
                  </a:lnTo>
                  <a:lnTo>
                    <a:pt x="7971" y="532"/>
                  </a:lnTo>
                  <a:lnTo>
                    <a:pt x="8128" y="314"/>
                  </a:lnTo>
                  <a:lnTo>
                    <a:pt x="8190" y="188"/>
                  </a:lnTo>
                  <a:lnTo>
                    <a:pt x="8221" y="157"/>
                  </a:lnTo>
                  <a:lnTo>
                    <a:pt x="8221" y="95"/>
                  </a:lnTo>
                  <a:lnTo>
                    <a:pt x="8190" y="32"/>
                  </a:lnTo>
                  <a:lnTo>
                    <a:pt x="8159"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2"/>
            <p:cNvSpPr/>
            <p:nvPr/>
          </p:nvSpPr>
          <p:spPr>
            <a:xfrm>
              <a:off x="1896695" y="3154211"/>
              <a:ext cx="311096" cy="109573"/>
            </a:xfrm>
            <a:custGeom>
              <a:rect b="b" l="l" r="r" t="t"/>
              <a:pathLst>
                <a:path extrusionOk="0" h="1971" w="5596">
                  <a:moveTo>
                    <a:pt x="751" y="1"/>
                  </a:moveTo>
                  <a:lnTo>
                    <a:pt x="595" y="63"/>
                  </a:lnTo>
                  <a:lnTo>
                    <a:pt x="438" y="157"/>
                  </a:lnTo>
                  <a:lnTo>
                    <a:pt x="282" y="282"/>
                  </a:lnTo>
                  <a:lnTo>
                    <a:pt x="157" y="407"/>
                  </a:lnTo>
                  <a:lnTo>
                    <a:pt x="63" y="564"/>
                  </a:lnTo>
                  <a:lnTo>
                    <a:pt x="32" y="751"/>
                  </a:lnTo>
                  <a:lnTo>
                    <a:pt x="1" y="939"/>
                  </a:lnTo>
                  <a:lnTo>
                    <a:pt x="1" y="1032"/>
                  </a:lnTo>
                  <a:lnTo>
                    <a:pt x="32" y="1220"/>
                  </a:lnTo>
                  <a:lnTo>
                    <a:pt x="63" y="1408"/>
                  </a:lnTo>
                  <a:lnTo>
                    <a:pt x="157" y="1564"/>
                  </a:lnTo>
                  <a:lnTo>
                    <a:pt x="282" y="1689"/>
                  </a:lnTo>
                  <a:lnTo>
                    <a:pt x="438" y="1814"/>
                  </a:lnTo>
                  <a:lnTo>
                    <a:pt x="595" y="1908"/>
                  </a:lnTo>
                  <a:lnTo>
                    <a:pt x="751" y="1970"/>
                  </a:lnTo>
                  <a:lnTo>
                    <a:pt x="4846" y="1970"/>
                  </a:lnTo>
                  <a:lnTo>
                    <a:pt x="5002" y="1908"/>
                  </a:lnTo>
                  <a:lnTo>
                    <a:pt x="5189" y="1814"/>
                  </a:lnTo>
                  <a:lnTo>
                    <a:pt x="5314" y="1689"/>
                  </a:lnTo>
                  <a:lnTo>
                    <a:pt x="5439" y="1564"/>
                  </a:lnTo>
                  <a:lnTo>
                    <a:pt x="5533" y="1408"/>
                  </a:lnTo>
                  <a:lnTo>
                    <a:pt x="5596" y="1220"/>
                  </a:lnTo>
                  <a:lnTo>
                    <a:pt x="5596" y="1032"/>
                  </a:lnTo>
                  <a:lnTo>
                    <a:pt x="5596" y="939"/>
                  </a:lnTo>
                  <a:lnTo>
                    <a:pt x="5596" y="751"/>
                  </a:lnTo>
                  <a:lnTo>
                    <a:pt x="5533" y="564"/>
                  </a:lnTo>
                  <a:lnTo>
                    <a:pt x="5439" y="407"/>
                  </a:lnTo>
                  <a:lnTo>
                    <a:pt x="5314" y="282"/>
                  </a:lnTo>
                  <a:lnTo>
                    <a:pt x="5189" y="157"/>
                  </a:lnTo>
                  <a:lnTo>
                    <a:pt x="5002" y="63"/>
                  </a:lnTo>
                  <a:lnTo>
                    <a:pt x="4846" y="1"/>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2"/>
            <p:cNvSpPr/>
            <p:nvPr/>
          </p:nvSpPr>
          <p:spPr>
            <a:xfrm>
              <a:off x="2497921" y="3154211"/>
              <a:ext cx="722925" cy="109573"/>
            </a:xfrm>
            <a:custGeom>
              <a:rect b="b" l="l" r="r" t="t"/>
              <a:pathLst>
                <a:path extrusionOk="0" h="1971" w="13004">
                  <a:moveTo>
                    <a:pt x="782" y="1"/>
                  </a:moveTo>
                  <a:lnTo>
                    <a:pt x="595" y="63"/>
                  </a:lnTo>
                  <a:lnTo>
                    <a:pt x="438" y="157"/>
                  </a:lnTo>
                  <a:lnTo>
                    <a:pt x="282" y="282"/>
                  </a:lnTo>
                  <a:lnTo>
                    <a:pt x="157" y="407"/>
                  </a:lnTo>
                  <a:lnTo>
                    <a:pt x="94" y="564"/>
                  </a:lnTo>
                  <a:lnTo>
                    <a:pt x="32" y="751"/>
                  </a:lnTo>
                  <a:lnTo>
                    <a:pt x="1" y="939"/>
                  </a:lnTo>
                  <a:lnTo>
                    <a:pt x="1" y="1032"/>
                  </a:lnTo>
                  <a:lnTo>
                    <a:pt x="32" y="1220"/>
                  </a:lnTo>
                  <a:lnTo>
                    <a:pt x="94" y="1408"/>
                  </a:lnTo>
                  <a:lnTo>
                    <a:pt x="157" y="1564"/>
                  </a:lnTo>
                  <a:lnTo>
                    <a:pt x="282" y="1689"/>
                  </a:lnTo>
                  <a:lnTo>
                    <a:pt x="438" y="1814"/>
                  </a:lnTo>
                  <a:lnTo>
                    <a:pt x="595" y="1908"/>
                  </a:lnTo>
                  <a:lnTo>
                    <a:pt x="782" y="1970"/>
                  </a:lnTo>
                  <a:lnTo>
                    <a:pt x="12222" y="1970"/>
                  </a:lnTo>
                  <a:lnTo>
                    <a:pt x="12410" y="1908"/>
                  </a:lnTo>
                  <a:lnTo>
                    <a:pt x="12566" y="1814"/>
                  </a:lnTo>
                  <a:lnTo>
                    <a:pt x="12722" y="1689"/>
                  </a:lnTo>
                  <a:lnTo>
                    <a:pt x="12816" y="1564"/>
                  </a:lnTo>
                  <a:lnTo>
                    <a:pt x="12910" y="1408"/>
                  </a:lnTo>
                  <a:lnTo>
                    <a:pt x="12973" y="1220"/>
                  </a:lnTo>
                  <a:lnTo>
                    <a:pt x="13004" y="1032"/>
                  </a:lnTo>
                  <a:lnTo>
                    <a:pt x="13004" y="939"/>
                  </a:lnTo>
                  <a:lnTo>
                    <a:pt x="12973" y="751"/>
                  </a:lnTo>
                  <a:lnTo>
                    <a:pt x="12910" y="564"/>
                  </a:lnTo>
                  <a:lnTo>
                    <a:pt x="12816" y="407"/>
                  </a:lnTo>
                  <a:lnTo>
                    <a:pt x="12722" y="282"/>
                  </a:lnTo>
                  <a:lnTo>
                    <a:pt x="12566" y="157"/>
                  </a:lnTo>
                  <a:lnTo>
                    <a:pt x="12410" y="63"/>
                  </a:lnTo>
                  <a:lnTo>
                    <a:pt x="12222" y="1"/>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12"/>
            <p:cNvSpPr/>
            <p:nvPr/>
          </p:nvSpPr>
          <p:spPr>
            <a:xfrm>
              <a:off x="2431878" y="3227203"/>
              <a:ext cx="326773" cy="165165"/>
            </a:xfrm>
            <a:custGeom>
              <a:rect b="b" l="l" r="r" t="t"/>
              <a:pathLst>
                <a:path extrusionOk="0" h="2971" w="5878">
                  <a:moveTo>
                    <a:pt x="345" y="1"/>
                  </a:moveTo>
                  <a:lnTo>
                    <a:pt x="282" y="32"/>
                  </a:lnTo>
                  <a:lnTo>
                    <a:pt x="126" y="126"/>
                  </a:lnTo>
                  <a:lnTo>
                    <a:pt x="32" y="282"/>
                  </a:lnTo>
                  <a:lnTo>
                    <a:pt x="1" y="345"/>
                  </a:lnTo>
                  <a:lnTo>
                    <a:pt x="1" y="438"/>
                  </a:lnTo>
                  <a:lnTo>
                    <a:pt x="1" y="2501"/>
                  </a:lnTo>
                  <a:lnTo>
                    <a:pt x="1" y="2595"/>
                  </a:lnTo>
                  <a:lnTo>
                    <a:pt x="32" y="2689"/>
                  </a:lnTo>
                  <a:lnTo>
                    <a:pt x="126" y="2814"/>
                  </a:lnTo>
                  <a:lnTo>
                    <a:pt x="282" y="2908"/>
                  </a:lnTo>
                  <a:lnTo>
                    <a:pt x="345" y="2939"/>
                  </a:lnTo>
                  <a:lnTo>
                    <a:pt x="439" y="2970"/>
                  </a:lnTo>
                  <a:lnTo>
                    <a:pt x="5440" y="2970"/>
                  </a:lnTo>
                  <a:lnTo>
                    <a:pt x="5533" y="2939"/>
                  </a:lnTo>
                  <a:lnTo>
                    <a:pt x="5596" y="2908"/>
                  </a:lnTo>
                  <a:lnTo>
                    <a:pt x="5752" y="2814"/>
                  </a:lnTo>
                  <a:lnTo>
                    <a:pt x="5846" y="2689"/>
                  </a:lnTo>
                  <a:lnTo>
                    <a:pt x="5877" y="2595"/>
                  </a:lnTo>
                  <a:lnTo>
                    <a:pt x="5877" y="2501"/>
                  </a:lnTo>
                  <a:lnTo>
                    <a:pt x="5877" y="438"/>
                  </a:lnTo>
                  <a:lnTo>
                    <a:pt x="5877" y="345"/>
                  </a:lnTo>
                  <a:lnTo>
                    <a:pt x="5846" y="282"/>
                  </a:lnTo>
                  <a:lnTo>
                    <a:pt x="5752" y="126"/>
                  </a:lnTo>
                  <a:lnTo>
                    <a:pt x="5596" y="32"/>
                  </a:lnTo>
                  <a:lnTo>
                    <a:pt x="5533" y="1"/>
                  </a:lnTo>
                  <a:close/>
                </a:path>
              </a:pathLst>
            </a:custGeom>
            <a:solidFill>
              <a:srgbClr val="8786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2"/>
            <p:cNvSpPr/>
            <p:nvPr/>
          </p:nvSpPr>
          <p:spPr>
            <a:xfrm>
              <a:off x="1050475" y="2525188"/>
              <a:ext cx="575216" cy="1113907"/>
            </a:xfrm>
            <a:custGeom>
              <a:rect b="b" l="l" r="r" t="t"/>
              <a:pathLst>
                <a:path extrusionOk="0" h="20037" w="10347">
                  <a:moveTo>
                    <a:pt x="750" y="1"/>
                  </a:moveTo>
                  <a:lnTo>
                    <a:pt x="594" y="32"/>
                  </a:lnTo>
                  <a:lnTo>
                    <a:pt x="469" y="63"/>
                  </a:lnTo>
                  <a:lnTo>
                    <a:pt x="344" y="126"/>
                  </a:lnTo>
                  <a:lnTo>
                    <a:pt x="219" y="220"/>
                  </a:lnTo>
                  <a:lnTo>
                    <a:pt x="125" y="345"/>
                  </a:lnTo>
                  <a:lnTo>
                    <a:pt x="63" y="470"/>
                  </a:lnTo>
                  <a:lnTo>
                    <a:pt x="0" y="626"/>
                  </a:lnTo>
                  <a:lnTo>
                    <a:pt x="0" y="751"/>
                  </a:lnTo>
                  <a:lnTo>
                    <a:pt x="0" y="20037"/>
                  </a:lnTo>
                  <a:lnTo>
                    <a:pt x="10347" y="20037"/>
                  </a:lnTo>
                  <a:lnTo>
                    <a:pt x="10347" y="751"/>
                  </a:lnTo>
                  <a:lnTo>
                    <a:pt x="10315" y="626"/>
                  </a:lnTo>
                  <a:lnTo>
                    <a:pt x="10284" y="470"/>
                  </a:lnTo>
                  <a:lnTo>
                    <a:pt x="10190" y="345"/>
                  </a:lnTo>
                  <a:lnTo>
                    <a:pt x="10096" y="220"/>
                  </a:lnTo>
                  <a:lnTo>
                    <a:pt x="10003" y="126"/>
                  </a:lnTo>
                  <a:lnTo>
                    <a:pt x="9878" y="63"/>
                  </a:lnTo>
                  <a:lnTo>
                    <a:pt x="9721" y="32"/>
                  </a:lnTo>
                  <a:lnTo>
                    <a:pt x="9565" y="1"/>
                  </a:lnTo>
                  <a:close/>
                </a:path>
              </a:pathLst>
            </a:custGeom>
            <a:solidFill>
              <a:srgbClr val="4CBB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2"/>
            <p:cNvSpPr/>
            <p:nvPr/>
          </p:nvSpPr>
          <p:spPr>
            <a:xfrm>
              <a:off x="1050475" y="3049976"/>
              <a:ext cx="575216" cy="596063"/>
            </a:xfrm>
            <a:custGeom>
              <a:rect b="b" l="l" r="r" t="t"/>
              <a:pathLst>
                <a:path extrusionOk="0" h="10722" w="10347">
                  <a:moveTo>
                    <a:pt x="0" y="1"/>
                  </a:moveTo>
                  <a:lnTo>
                    <a:pt x="0" y="10722"/>
                  </a:lnTo>
                  <a:lnTo>
                    <a:pt x="10347" y="10722"/>
                  </a:lnTo>
                  <a:lnTo>
                    <a:pt x="10347" y="1"/>
                  </a:lnTo>
                  <a:close/>
                </a:path>
              </a:pathLst>
            </a:custGeom>
            <a:solidFill>
              <a:srgbClr val="81E5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2"/>
            <p:cNvSpPr/>
            <p:nvPr/>
          </p:nvSpPr>
          <p:spPr>
            <a:xfrm>
              <a:off x="1243323" y="3135143"/>
              <a:ext cx="173838" cy="427506"/>
            </a:xfrm>
            <a:custGeom>
              <a:rect b="b" l="l" r="r" t="t"/>
              <a:pathLst>
                <a:path extrusionOk="0" h="7690" w="3127">
                  <a:moveTo>
                    <a:pt x="2470" y="0"/>
                  </a:moveTo>
                  <a:lnTo>
                    <a:pt x="1" y="4407"/>
                  </a:lnTo>
                  <a:lnTo>
                    <a:pt x="1" y="4407"/>
                  </a:lnTo>
                  <a:lnTo>
                    <a:pt x="1439" y="4345"/>
                  </a:lnTo>
                  <a:lnTo>
                    <a:pt x="626" y="7689"/>
                  </a:lnTo>
                  <a:lnTo>
                    <a:pt x="3127" y="3313"/>
                  </a:lnTo>
                  <a:lnTo>
                    <a:pt x="1658" y="3376"/>
                  </a:lnTo>
                  <a:lnTo>
                    <a:pt x="2470" y="0"/>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2"/>
            <p:cNvSpPr/>
            <p:nvPr/>
          </p:nvSpPr>
          <p:spPr>
            <a:xfrm>
              <a:off x="1198183" y="2864021"/>
              <a:ext cx="278074" cy="83500"/>
            </a:xfrm>
            <a:custGeom>
              <a:rect b="b" l="l" r="r" t="t"/>
              <a:pathLst>
                <a:path extrusionOk="0" h="1502" w="5002">
                  <a:moveTo>
                    <a:pt x="0" y="1"/>
                  </a:moveTo>
                  <a:lnTo>
                    <a:pt x="0" y="1501"/>
                  </a:lnTo>
                  <a:lnTo>
                    <a:pt x="5001" y="1501"/>
                  </a:lnTo>
                  <a:lnTo>
                    <a:pt x="500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2"/>
            <p:cNvSpPr/>
            <p:nvPr/>
          </p:nvSpPr>
          <p:spPr>
            <a:xfrm>
              <a:off x="1198183" y="2759786"/>
              <a:ext cx="278074" cy="83444"/>
            </a:xfrm>
            <a:custGeom>
              <a:rect b="b" l="l" r="r" t="t"/>
              <a:pathLst>
                <a:path extrusionOk="0" h="1501" w="5002">
                  <a:moveTo>
                    <a:pt x="0" y="1"/>
                  </a:moveTo>
                  <a:lnTo>
                    <a:pt x="0" y="1501"/>
                  </a:lnTo>
                  <a:lnTo>
                    <a:pt x="5001" y="1501"/>
                  </a:lnTo>
                  <a:lnTo>
                    <a:pt x="500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2"/>
            <p:cNvSpPr/>
            <p:nvPr/>
          </p:nvSpPr>
          <p:spPr>
            <a:xfrm>
              <a:off x="1198183" y="2655551"/>
              <a:ext cx="278074" cy="83444"/>
            </a:xfrm>
            <a:custGeom>
              <a:rect b="b" l="l" r="r" t="t"/>
              <a:pathLst>
                <a:path extrusionOk="0" h="1501" w="5002">
                  <a:moveTo>
                    <a:pt x="0" y="0"/>
                  </a:moveTo>
                  <a:lnTo>
                    <a:pt x="0" y="1500"/>
                  </a:lnTo>
                  <a:lnTo>
                    <a:pt x="5001" y="1500"/>
                  </a:lnTo>
                  <a:lnTo>
                    <a:pt x="500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2" name="Google Shape;582;p12"/>
          <p:cNvSpPr/>
          <p:nvPr/>
        </p:nvSpPr>
        <p:spPr>
          <a:xfrm>
            <a:off x="3370213" y="3526120"/>
            <a:ext cx="1258169" cy="1205968"/>
          </a:xfrm>
          <a:custGeom>
            <a:rect b="b" l="l" r="r" t="t"/>
            <a:pathLst>
              <a:path extrusionOk="0" h="21693" w="22632">
                <a:moveTo>
                  <a:pt x="10316" y="0"/>
                </a:moveTo>
                <a:lnTo>
                  <a:pt x="9816" y="500"/>
                </a:lnTo>
                <a:lnTo>
                  <a:pt x="9284" y="969"/>
                </a:lnTo>
                <a:lnTo>
                  <a:pt x="8722" y="1407"/>
                </a:lnTo>
                <a:lnTo>
                  <a:pt x="8159" y="1813"/>
                </a:lnTo>
                <a:lnTo>
                  <a:pt x="7565" y="2219"/>
                </a:lnTo>
                <a:lnTo>
                  <a:pt x="6940" y="2563"/>
                </a:lnTo>
                <a:lnTo>
                  <a:pt x="6315" y="2907"/>
                </a:lnTo>
                <a:lnTo>
                  <a:pt x="5690" y="3220"/>
                </a:lnTo>
                <a:lnTo>
                  <a:pt x="5002" y="3501"/>
                </a:lnTo>
                <a:lnTo>
                  <a:pt x="4346" y="3751"/>
                </a:lnTo>
                <a:lnTo>
                  <a:pt x="3658" y="3939"/>
                </a:lnTo>
                <a:lnTo>
                  <a:pt x="2939" y="4126"/>
                </a:lnTo>
                <a:lnTo>
                  <a:pt x="2220" y="4282"/>
                </a:lnTo>
                <a:lnTo>
                  <a:pt x="1501" y="4407"/>
                </a:lnTo>
                <a:lnTo>
                  <a:pt x="751" y="4470"/>
                </a:lnTo>
                <a:lnTo>
                  <a:pt x="1" y="4501"/>
                </a:lnTo>
                <a:lnTo>
                  <a:pt x="1" y="21693"/>
                </a:lnTo>
                <a:lnTo>
                  <a:pt x="845" y="21693"/>
                </a:lnTo>
                <a:lnTo>
                  <a:pt x="1658" y="21661"/>
                </a:lnTo>
                <a:lnTo>
                  <a:pt x="2470" y="21599"/>
                </a:lnTo>
                <a:lnTo>
                  <a:pt x="3283" y="21536"/>
                </a:lnTo>
                <a:lnTo>
                  <a:pt x="4064" y="21443"/>
                </a:lnTo>
                <a:lnTo>
                  <a:pt x="4877" y="21318"/>
                </a:lnTo>
                <a:lnTo>
                  <a:pt x="5658" y="21193"/>
                </a:lnTo>
                <a:lnTo>
                  <a:pt x="6440" y="21036"/>
                </a:lnTo>
                <a:lnTo>
                  <a:pt x="7221" y="20849"/>
                </a:lnTo>
                <a:lnTo>
                  <a:pt x="8003" y="20661"/>
                </a:lnTo>
                <a:lnTo>
                  <a:pt x="8753" y="20474"/>
                </a:lnTo>
                <a:lnTo>
                  <a:pt x="9503" y="20224"/>
                </a:lnTo>
                <a:lnTo>
                  <a:pt x="10253" y="20005"/>
                </a:lnTo>
                <a:lnTo>
                  <a:pt x="11004" y="19724"/>
                </a:lnTo>
                <a:lnTo>
                  <a:pt x="11722" y="19442"/>
                </a:lnTo>
                <a:lnTo>
                  <a:pt x="12441" y="19161"/>
                </a:lnTo>
                <a:lnTo>
                  <a:pt x="13160" y="18848"/>
                </a:lnTo>
                <a:lnTo>
                  <a:pt x="13879" y="18504"/>
                </a:lnTo>
                <a:lnTo>
                  <a:pt x="15255" y="17817"/>
                </a:lnTo>
                <a:lnTo>
                  <a:pt x="16599" y="17035"/>
                </a:lnTo>
                <a:lnTo>
                  <a:pt x="17880" y="16223"/>
                </a:lnTo>
                <a:lnTo>
                  <a:pt x="19130" y="15316"/>
                </a:lnTo>
                <a:lnTo>
                  <a:pt x="20349" y="14378"/>
                </a:lnTo>
                <a:lnTo>
                  <a:pt x="21537" y="13378"/>
                </a:lnTo>
                <a:lnTo>
                  <a:pt x="22631" y="12347"/>
                </a:lnTo>
                <a:lnTo>
                  <a:pt x="10316" y="0"/>
                </a:lnTo>
                <a:close/>
              </a:path>
            </a:pathLst>
          </a:custGeom>
          <a:solidFill>
            <a:srgbClr val="4CBB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2"/>
          <p:cNvSpPr/>
          <p:nvPr/>
        </p:nvSpPr>
        <p:spPr>
          <a:xfrm>
            <a:off x="3957541" y="2938792"/>
            <a:ext cx="1207747" cy="1258114"/>
          </a:xfrm>
          <a:custGeom>
            <a:rect b="b" l="l" r="r" t="t"/>
            <a:pathLst>
              <a:path extrusionOk="0" h="22631" w="21725">
                <a:moveTo>
                  <a:pt x="4127" y="0"/>
                </a:moveTo>
                <a:lnTo>
                  <a:pt x="4096" y="719"/>
                </a:lnTo>
                <a:lnTo>
                  <a:pt x="4033" y="1469"/>
                </a:lnTo>
                <a:lnTo>
                  <a:pt x="3939" y="2188"/>
                </a:lnTo>
                <a:lnTo>
                  <a:pt x="3814" y="2907"/>
                </a:lnTo>
                <a:lnTo>
                  <a:pt x="3658" y="3595"/>
                </a:lnTo>
                <a:lnTo>
                  <a:pt x="3470" y="4282"/>
                </a:lnTo>
                <a:lnTo>
                  <a:pt x="3252" y="4970"/>
                </a:lnTo>
                <a:lnTo>
                  <a:pt x="3002" y="5626"/>
                </a:lnTo>
                <a:lnTo>
                  <a:pt x="2720" y="6283"/>
                </a:lnTo>
                <a:lnTo>
                  <a:pt x="2408" y="6908"/>
                </a:lnTo>
                <a:lnTo>
                  <a:pt x="2095" y="7502"/>
                </a:lnTo>
                <a:lnTo>
                  <a:pt x="1720" y="8096"/>
                </a:lnTo>
                <a:lnTo>
                  <a:pt x="1314" y="8690"/>
                </a:lnTo>
                <a:lnTo>
                  <a:pt x="907" y="9252"/>
                </a:lnTo>
                <a:lnTo>
                  <a:pt x="470" y="9784"/>
                </a:lnTo>
                <a:lnTo>
                  <a:pt x="1" y="10284"/>
                </a:lnTo>
                <a:lnTo>
                  <a:pt x="12348" y="22630"/>
                </a:lnTo>
                <a:lnTo>
                  <a:pt x="13410" y="21505"/>
                </a:lnTo>
                <a:lnTo>
                  <a:pt x="14411" y="20349"/>
                </a:lnTo>
                <a:lnTo>
                  <a:pt x="15348" y="19130"/>
                </a:lnTo>
                <a:lnTo>
                  <a:pt x="16223" y="17879"/>
                </a:lnTo>
                <a:lnTo>
                  <a:pt x="17067" y="16566"/>
                </a:lnTo>
                <a:lnTo>
                  <a:pt x="17818" y="15222"/>
                </a:lnTo>
                <a:lnTo>
                  <a:pt x="18537" y="13847"/>
                </a:lnTo>
                <a:lnTo>
                  <a:pt x="18849" y="13159"/>
                </a:lnTo>
                <a:lnTo>
                  <a:pt x="19162" y="12441"/>
                </a:lnTo>
                <a:lnTo>
                  <a:pt x="19474" y="11722"/>
                </a:lnTo>
                <a:lnTo>
                  <a:pt x="19756" y="10971"/>
                </a:lnTo>
                <a:lnTo>
                  <a:pt x="20006" y="10252"/>
                </a:lnTo>
                <a:lnTo>
                  <a:pt x="20256" y="9502"/>
                </a:lnTo>
                <a:lnTo>
                  <a:pt x="20474" y="8752"/>
                </a:lnTo>
                <a:lnTo>
                  <a:pt x="20693" y="7971"/>
                </a:lnTo>
                <a:lnTo>
                  <a:pt x="20881" y="7221"/>
                </a:lnTo>
                <a:lnTo>
                  <a:pt x="21037" y="6439"/>
                </a:lnTo>
                <a:lnTo>
                  <a:pt x="21193" y="5658"/>
                </a:lnTo>
                <a:lnTo>
                  <a:pt x="21318" y="4845"/>
                </a:lnTo>
                <a:lnTo>
                  <a:pt x="21443" y="4064"/>
                </a:lnTo>
                <a:lnTo>
                  <a:pt x="21537" y="3251"/>
                </a:lnTo>
                <a:lnTo>
                  <a:pt x="21600" y="2438"/>
                </a:lnTo>
                <a:lnTo>
                  <a:pt x="21662" y="1625"/>
                </a:lnTo>
                <a:lnTo>
                  <a:pt x="21694" y="813"/>
                </a:lnTo>
                <a:lnTo>
                  <a:pt x="21725" y="0"/>
                </a:lnTo>
                <a:close/>
              </a:path>
            </a:pathLst>
          </a:custGeom>
          <a:solidFill>
            <a:srgbClr val="81E5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2"/>
          <p:cNvSpPr/>
          <p:nvPr/>
        </p:nvSpPr>
        <p:spPr>
          <a:xfrm>
            <a:off x="4134824" y="3677275"/>
            <a:ext cx="276350" cy="257226"/>
          </a:xfrm>
          <a:custGeom>
            <a:rect b="b" l="l" r="r" t="t"/>
            <a:pathLst>
              <a:path extrusionOk="0" h="4627" w="4971">
                <a:moveTo>
                  <a:pt x="0" y="0"/>
                </a:moveTo>
                <a:lnTo>
                  <a:pt x="750" y="4189"/>
                </a:lnTo>
                <a:lnTo>
                  <a:pt x="4970" y="4627"/>
                </a:lnTo>
                <a:lnTo>
                  <a:pt x="0" y="0"/>
                </a:lnTo>
                <a:close/>
              </a:path>
            </a:pathLst>
          </a:custGeom>
          <a:solidFill>
            <a:srgbClr val="81E5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2"/>
          <p:cNvSpPr/>
          <p:nvPr/>
        </p:nvSpPr>
        <p:spPr>
          <a:xfrm>
            <a:off x="3952371" y="1658122"/>
            <a:ext cx="1212917" cy="1259837"/>
          </a:xfrm>
          <a:custGeom>
            <a:rect b="b" l="l" r="r" t="t"/>
            <a:pathLst>
              <a:path extrusionOk="0" h="22662" w="21818">
                <a:moveTo>
                  <a:pt x="12441" y="0"/>
                </a:moveTo>
                <a:lnTo>
                  <a:pt x="0" y="12441"/>
                </a:lnTo>
                <a:lnTo>
                  <a:pt x="469" y="12972"/>
                </a:lnTo>
                <a:lnTo>
                  <a:pt x="907" y="13504"/>
                </a:lnTo>
                <a:lnTo>
                  <a:pt x="1313" y="14035"/>
                </a:lnTo>
                <a:lnTo>
                  <a:pt x="1719" y="14629"/>
                </a:lnTo>
                <a:lnTo>
                  <a:pt x="2094" y="15191"/>
                </a:lnTo>
                <a:lnTo>
                  <a:pt x="2438" y="15817"/>
                </a:lnTo>
                <a:lnTo>
                  <a:pt x="2751" y="16442"/>
                </a:lnTo>
                <a:lnTo>
                  <a:pt x="3032" y="17067"/>
                </a:lnTo>
                <a:lnTo>
                  <a:pt x="3282" y="17723"/>
                </a:lnTo>
                <a:lnTo>
                  <a:pt x="3501" y="18380"/>
                </a:lnTo>
                <a:lnTo>
                  <a:pt x="3720" y="19067"/>
                </a:lnTo>
                <a:lnTo>
                  <a:pt x="3876" y="19755"/>
                </a:lnTo>
                <a:lnTo>
                  <a:pt x="4001" y="20474"/>
                </a:lnTo>
                <a:lnTo>
                  <a:pt x="4095" y="21193"/>
                </a:lnTo>
                <a:lnTo>
                  <a:pt x="4157" y="21912"/>
                </a:lnTo>
                <a:lnTo>
                  <a:pt x="4220" y="22662"/>
                </a:lnTo>
                <a:lnTo>
                  <a:pt x="21818" y="22662"/>
                </a:lnTo>
                <a:lnTo>
                  <a:pt x="21787" y="21818"/>
                </a:lnTo>
                <a:lnTo>
                  <a:pt x="21755" y="21005"/>
                </a:lnTo>
                <a:lnTo>
                  <a:pt x="21693" y="20193"/>
                </a:lnTo>
                <a:lnTo>
                  <a:pt x="21630" y="19380"/>
                </a:lnTo>
                <a:lnTo>
                  <a:pt x="21536" y="18567"/>
                </a:lnTo>
                <a:lnTo>
                  <a:pt x="21411" y="17786"/>
                </a:lnTo>
                <a:lnTo>
                  <a:pt x="21286" y="17004"/>
                </a:lnTo>
                <a:lnTo>
                  <a:pt x="21130" y="16192"/>
                </a:lnTo>
                <a:lnTo>
                  <a:pt x="20974" y="15441"/>
                </a:lnTo>
                <a:lnTo>
                  <a:pt x="20786" y="14660"/>
                </a:lnTo>
                <a:lnTo>
                  <a:pt x="20567" y="13910"/>
                </a:lnTo>
                <a:lnTo>
                  <a:pt x="20349" y="13128"/>
                </a:lnTo>
                <a:lnTo>
                  <a:pt x="20099" y="12410"/>
                </a:lnTo>
                <a:lnTo>
                  <a:pt x="19849" y="11659"/>
                </a:lnTo>
                <a:lnTo>
                  <a:pt x="19567" y="10940"/>
                </a:lnTo>
                <a:lnTo>
                  <a:pt x="19255" y="10190"/>
                </a:lnTo>
                <a:lnTo>
                  <a:pt x="18942" y="9503"/>
                </a:lnTo>
                <a:lnTo>
                  <a:pt x="18630" y="8784"/>
                </a:lnTo>
                <a:lnTo>
                  <a:pt x="17911" y="7408"/>
                </a:lnTo>
                <a:lnTo>
                  <a:pt x="17160" y="6064"/>
                </a:lnTo>
                <a:lnTo>
                  <a:pt x="16316" y="4751"/>
                </a:lnTo>
                <a:lnTo>
                  <a:pt x="15441" y="3501"/>
                </a:lnTo>
                <a:lnTo>
                  <a:pt x="14504" y="2282"/>
                </a:lnTo>
                <a:lnTo>
                  <a:pt x="13503" y="1126"/>
                </a:lnTo>
                <a:lnTo>
                  <a:pt x="12441"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2"/>
          <p:cNvSpPr/>
          <p:nvPr/>
        </p:nvSpPr>
        <p:spPr>
          <a:xfrm>
            <a:off x="4428460" y="2898821"/>
            <a:ext cx="378863" cy="147765"/>
          </a:xfrm>
          <a:custGeom>
            <a:rect b="b" l="l" r="r" t="t"/>
            <a:pathLst>
              <a:path extrusionOk="0" h="2658" w="6815">
                <a:moveTo>
                  <a:pt x="6815" y="0"/>
                </a:moveTo>
                <a:lnTo>
                  <a:pt x="1" y="188"/>
                </a:lnTo>
                <a:lnTo>
                  <a:pt x="3470" y="2657"/>
                </a:lnTo>
                <a:lnTo>
                  <a:pt x="6815"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2"/>
          <p:cNvSpPr/>
          <p:nvPr/>
        </p:nvSpPr>
        <p:spPr>
          <a:xfrm>
            <a:off x="3370213" y="1122939"/>
            <a:ext cx="1258169" cy="1212917"/>
          </a:xfrm>
          <a:custGeom>
            <a:rect b="b" l="l" r="r" t="t"/>
            <a:pathLst>
              <a:path extrusionOk="0" h="21818" w="22632">
                <a:moveTo>
                  <a:pt x="1" y="0"/>
                </a:moveTo>
                <a:lnTo>
                  <a:pt x="1" y="17410"/>
                </a:lnTo>
                <a:lnTo>
                  <a:pt x="751" y="17442"/>
                </a:lnTo>
                <a:lnTo>
                  <a:pt x="1470" y="17535"/>
                </a:lnTo>
                <a:lnTo>
                  <a:pt x="2189" y="17629"/>
                </a:lnTo>
                <a:lnTo>
                  <a:pt x="2908" y="17785"/>
                </a:lnTo>
                <a:lnTo>
                  <a:pt x="3596" y="17973"/>
                </a:lnTo>
                <a:lnTo>
                  <a:pt x="4283" y="18161"/>
                </a:lnTo>
                <a:lnTo>
                  <a:pt x="4940" y="18411"/>
                </a:lnTo>
                <a:lnTo>
                  <a:pt x="5596" y="18692"/>
                </a:lnTo>
                <a:lnTo>
                  <a:pt x="6252" y="18973"/>
                </a:lnTo>
                <a:lnTo>
                  <a:pt x="6878" y="19286"/>
                </a:lnTo>
                <a:lnTo>
                  <a:pt x="7471" y="19661"/>
                </a:lnTo>
                <a:lnTo>
                  <a:pt x="8065" y="20036"/>
                </a:lnTo>
                <a:lnTo>
                  <a:pt x="8628" y="20442"/>
                </a:lnTo>
                <a:lnTo>
                  <a:pt x="9159" y="20880"/>
                </a:lnTo>
                <a:lnTo>
                  <a:pt x="9691" y="21318"/>
                </a:lnTo>
                <a:lnTo>
                  <a:pt x="10191" y="21818"/>
                </a:lnTo>
                <a:lnTo>
                  <a:pt x="22631" y="9377"/>
                </a:lnTo>
                <a:lnTo>
                  <a:pt x="21537" y="8314"/>
                </a:lnTo>
                <a:lnTo>
                  <a:pt x="20349" y="7314"/>
                </a:lnTo>
                <a:lnTo>
                  <a:pt x="19130" y="6377"/>
                </a:lnTo>
                <a:lnTo>
                  <a:pt x="17880" y="5470"/>
                </a:lnTo>
                <a:lnTo>
                  <a:pt x="16599" y="4657"/>
                </a:lnTo>
                <a:lnTo>
                  <a:pt x="15255" y="3876"/>
                </a:lnTo>
                <a:lnTo>
                  <a:pt x="13879" y="3188"/>
                </a:lnTo>
                <a:lnTo>
                  <a:pt x="13160" y="2844"/>
                </a:lnTo>
                <a:lnTo>
                  <a:pt x="12441" y="2532"/>
                </a:lnTo>
                <a:lnTo>
                  <a:pt x="11722" y="2251"/>
                </a:lnTo>
                <a:lnTo>
                  <a:pt x="11004" y="1969"/>
                </a:lnTo>
                <a:lnTo>
                  <a:pt x="10253" y="1719"/>
                </a:lnTo>
                <a:lnTo>
                  <a:pt x="9503" y="1469"/>
                </a:lnTo>
                <a:lnTo>
                  <a:pt x="8753" y="1250"/>
                </a:lnTo>
                <a:lnTo>
                  <a:pt x="8003" y="1031"/>
                </a:lnTo>
                <a:lnTo>
                  <a:pt x="7221" y="844"/>
                </a:lnTo>
                <a:lnTo>
                  <a:pt x="6440" y="656"/>
                </a:lnTo>
                <a:lnTo>
                  <a:pt x="5658" y="531"/>
                </a:lnTo>
                <a:lnTo>
                  <a:pt x="4877" y="375"/>
                </a:lnTo>
                <a:lnTo>
                  <a:pt x="4064" y="281"/>
                </a:lnTo>
                <a:lnTo>
                  <a:pt x="3283" y="188"/>
                </a:lnTo>
                <a:lnTo>
                  <a:pt x="2470" y="94"/>
                </a:lnTo>
                <a:lnTo>
                  <a:pt x="1658" y="31"/>
                </a:lnTo>
                <a:lnTo>
                  <a:pt x="845" y="0"/>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2"/>
          <p:cNvSpPr/>
          <p:nvPr/>
        </p:nvSpPr>
        <p:spPr>
          <a:xfrm>
            <a:off x="4108751" y="1894443"/>
            <a:ext cx="265899" cy="271125"/>
          </a:xfrm>
          <a:custGeom>
            <a:rect b="b" l="l" r="r" t="t"/>
            <a:pathLst>
              <a:path extrusionOk="0" h="4877" w="4783">
                <a:moveTo>
                  <a:pt x="4783" y="0"/>
                </a:moveTo>
                <a:lnTo>
                  <a:pt x="0" y="4876"/>
                </a:lnTo>
                <a:lnTo>
                  <a:pt x="0" y="4876"/>
                </a:lnTo>
                <a:lnTo>
                  <a:pt x="4220" y="4220"/>
                </a:lnTo>
                <a:lnTo>
                  <a:pt x="4783" y="0"/>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9" name="Google Shape;589;p12"/>
          <p:cNvGrpSpPr/>
          <p:nvPr/>
        </p:nvGrpSpPr>
        <p:grpSpPr>
          <a:xfrm>
            <a:off x="3664751" y="3975558"/>
            <a:ext cx="360868" cy="367261"/>
            <a:chOff x="-65144125" y="4094450"/>
            <a:chExt cx="311900" cy="317425"/>
          </a:xfrm>
        </p:grpSpPr>
        <p:sp>
          <p:nvSpPr>
            <p:cNvPr id="590" name="Google Shape;590;p1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3" name="Google Shape;593;p12"/>
          <p:cNvSpPr/>
          <p:nvPr/>
        </p:nvSpPr>
        <p:spPr>
          <a:xfrm>
            <a:off x="4387467" y="3262188"/>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2"/>
          <p:cNvSpPr/>
          <p:nvPr/>
        </p:nvSpPr>
        <p:spPr>
          <a:xfrm>
            <a:off x="4496575" y="2205875"/>
            <a:ext cx="193851" cy="484624"/>
          </a:xfrm>
          <a:custGeom>
            <a:rect b="b" l="l" r="r" t="t"/>
            <a:pathLst>
              <a:path extrusionOk="0" h="7690" w="3126">
                <a:moveTo>
                  <a:pt x="2470" y="0"/>
                </a:moveTo>
                <a:lnTo>
                  <a:pt x="0" y="4408"/>
                </a:lnTo>
                <a:lnTo>
                  <a:pt x="1438" y="4377"/>
                </a:lnTo>
                <a:lnTo>
                  <a:pt x="625" y="7690"/>
                </a:lnTo>
                <a:lnTo>
                  <a:pt x="3126" y="3314"/>
                </a:lnTo>
                <a:lnTo>
                  <a:pt x="1657" y="3376"/>
                </a:lnTo>
                <a:lnTo>
                  <a:pt x="247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2"/>
          <p:cNvSpPr/>
          <p:nvPr/>
        </p:nvSpPr>
        <p:spPr>
          <a:xfrm>
            <a:off x="3664738" y="1633275"/>
            <a:ext cx="502913" cy="211223"/>
          </a:xfrm>
          <a:custGeom>
            <a:rect b="b" l="l" r="r" t="t"/>
            <a:pathLst>
              <a:path extrusionOk="0" h="3158" w="7534">
                <a:moveTo>
                  <a:pt x="4002" y="0"/>
                </a:moveTo>
                <a:lnTo>
                  <a:pt x="3752" y="32"/>
                </a:lnTo>
                <a:lnTo>
                  <a:pt x="3470" y="94"/>
                </a:lnTo>
                <a:lnTo>
                  <a:pt x="3220" y="157"/>
                </a:lnTo>
                <a:lnTo>
                  <a:pt x="3001" y="250"/>
                </a:lnTo>
                <a:lnTo>
                  <a:pt x="2564" y="469"/>
                </a:lnTo>
                <a:lnTo>
                  <a:pt x="2189" y="719"/>
                </a:lnTo>
                <a:lnTo>
                  <a:pt x="2032" y="844"/>
                </a:lnTo>
                <a:lnTo>
                  <a:pt x="1907" y="969"/>
                </a:lnTo>
                <a:lnTo>
                  <a:pt x="1782" y="1126"/>
                </a:lnTo>
                <a:lnTo>
                  <a:pt x="1689" y="1282"/>
                </a:lnTo>
                <a:lnTo>
                  <a:pt x="1626" y="1470"/>
                </a:lnTo>
                <a:lnTo>
                  <a:pt x="1595" y="1657"/>
                </a:lnTo>
                <a:lnTo>
                  <a:pt x="1564" y="1782"/>
                </a:lnTo>
                <a:lnTo>
                  <a:pt x="1189" y="1876"/>
                </a:lnTo>
                <a:lnTo>
                  <a:pt x="782" y="2032"/>
                </a:lnTo>
                <a:lnTo>
                  <a:pt x="376" y="2220"/>
                </a:lnTo>
                <a:lnTo>
                  <a:pt x="95" y="2407"/>
                </a:lnTo>
                <a:lnTo>
                  <a:pt x="32" y="2438"/>
                </a:lnTo>
                <a:lnTo>
                  <a:pt x="1" y="2501"/>
                </a:lnTo>
                <a:lnTo>
                  <a:pt x="32" y="2564"/>
                </a:lnTo>
                <a:lnTo>
                  <a:pt x="32" y="2626"/>
                </a:lnTo>
                <a:lnTo>
                  <a:pt x="95" y="2657"/>
                </a:lnTo>
                <a:lnTo>
                  <a:pt x="157" y="2689"/>
                </a:lnTo>
                <a:lnTo>
                  <a:pt x="220" y="2689"/>
                </a:lnTo>
                <a:lnTo>
                  <a:pt x="251" y="2657"/>
                </a:lnTo>
                <a:lnTo>
                  <a:pt x="595" y="2407"/>
                </a:lnTo>
                <a:lnTo>
                  <a:pt x="938" y="2188"/>
                </a:lnTo>
                <a:lnTo>
                  <a:pt x="1345" y="2001"/>
                </a:lnTo>
                <a:lnTo>
                  <a:pt x="1751" y="1813"/>
                </a:lnTo>
                <a:lnTo>
                  <a:pt x="2158" y="1657"/>
                </a:lnTo>
                <a:lnTo>
                  <a:pt x="2564" y="1532"/>
                </a:lnTo>
                <a:lnTo>
                  <a:pt x="2970" y="1438"/>
                </a:lnTo>
                <a:lnTo>
                  <a:pt x="3377" y="1344"/>
                </a:lnTo>
                <a:lnTo>
                  <a:pt x="3845" y="1282"/>
                </a:lnTo>
                <a:lnTo>
                  <a:pt x="4283" y="1251"/>
                </a:lnTo>
                <a:lnTo>
                  <a:pt x="5002" y="1251"/>
                </a:lnTo>
                <a:lnTo>
                  <a:pt x="5471" y="1313"/>
                </a:lnTo>
                <a:lnTo>
                  <a:pt x="5658" y="1344"/>
                </a:lnTo>
                <a:lnTo>
                  <a:pt x="5283" y="1313"/>
                </a:lnTo>
                <a:lnTo>
                  <a:pt x="4908" y="1282"/>
                </a:lnTo>
                <a:lnTo>
                  <a:pt x="4564" y="1313"/>
                </a:lnTo>
                <a:lnTo>
                  <a:pt x="4189" y="1344"/>
                </a:lnTo>
                <a:lnTo>
                  <a:pt x="3502" y="1470"/>
                </a:lnTo>
                <a:lnTo>
                  <a:pt x="2876" y="1595"/>
                </a:lnTo>
                <a:lnTo>
                  <a:pt x="2376" y="1782"/>
                </a:lnTo>
                <a:lnTo>
                  <a:pt x="1939" y="1907"/>
                </a:lnTo>
                <a:lnTo>
                  <a:pt x="1595" y="2063"/>
                </a:lnTo>
                <a:lnTo>
                  <a:pt x="1626" y="2157"/>
                </a:lnTo>
                <a:lnTo>
                  <a:pt x="1720" y="2345"/>
                </a:lnTo>
                <a:lnTo>
                  <a:pt x="1907" y="2626"/>
                </a:lnTo>
                <a:lnTo>
                  <a:pt x="2032" y="2751"/>
                </a:lnTo>
                <a:lnTo>
                  <a:pt x="2189" y="2876"/>
                </a:lnTo>
                <a:lnTo>
                  <a:pt x="2345" y="3001"/>
                </a:lnTo>
                <a:lnTo>
                  <a:pt x="2533" y="3095"/>
                </a:lnTo>
                <a:lnTo>
                  <a:pt x="2751" y="3126"/>
                </a:lnTo>
                <a:lnTo>
                  <a:pt x="3001" y="3157"/>
                </a:lnTo>
                <a:lnTo>
                  <a:pt x="3283" y="3095"/>
                </a:lnTo>
                <a:lnTo>
                  <a:pt x="3595" y="3001"/>
                </a:lnTo>
                <a:lnTo>
                  <a:pt x="3939" y="2845"/>
                </a:lnTo>
                <a:lnTo>
                  <a:pt x="4314" y="2626"/>
                </a:lnTo>
                <a:lnTo>
                  <a:pt x="4689" y="2376"/>
                </a:lnTo>
                <a:lnTo>
                  <a:pt x="5033" y="2157"/>
                </a:lnTo>
                <a:lnTo>
                  <a:pt x="5377" y="2001"/>
                </a:lnTo>
                <a:lnTo>
                  <a:pt x="5690" y="1845"/>
                </a:lnTo>
                <a:lnTo>
                  <a:pt x="5971" y="1751"/>
                </a:lnTo>
                <a:lnTo>
                  <a:pt x="6252" y="1657"/>
                </a:lnTo>
                <a:lnTo>
                  <a:pt x="6690" y="1595"/>
                </a:lnTo>
                <a:lnTo>
                  <a:pt x="7065" y="1563"/>
                </a:lnTo>
                <a:lnTo>
                  <a:pt x="7315" y="1595"/>
                </a:lnTo>
                <a:lnTo>
                  <a:pt x="7534" y="1657"/>
                </a:lnTo>
                <a:lnTo>
                  <a:pt x="7096" y="1282"/>
                </a:lnTo>
                <a:lnTo>
                  <a:pt x="6690" y="969"/>
                </a:lnTo>
                <a:lnTo>
                  <a:pt x="6283" y="688"/>
                </a:lnTo>
                <a:lnTo>
                  <a:pt x="5908" y="469"/>
                </a:lnTo>
                <a:lnTo>
                  <a:pt x="5565" y="313"/>
                </a:lnTo>
                <a:lnTo>
                  <a:pt x="5221" y="157"/>
                </a:lnTo>
                <a:lnTo>
                  <a:pt x="4908" y="63"/>
                </a:lnTo>
                <a:lnTo>
                  <a:pt x="4596" y="32"/>
                </a:lnTo>
                <a:lnTo>
                  <a:pt x="428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9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13"/>
          <p:cNvSpPr txBox="1"/>
          <p:nvPr>
            <p:ph type="ctrTitle"/>
          </p:nvPr>
        </p:nvSpPr>
        <p:spPr>
          <a:xfrm>
            <a:off x="1438341" y="49208"/>
            <a:ext cx="6267300" cy="1835400"/>
          </a:xfrm>
          <a:prstGeom prst="rect">
            <a:avLst/>
          </a:prstGeom>
          <a:noFill/>
          <a:ln>
            <a:noFill/>
          </a:ln>
        </p:spPr>
        <p:txBody>
          <a:bodyPr anchorCtr="0" anchor="ctr" bIns="182875" lIns="182875" spcFirstLastPara="1" rIns="182875" wrap="square" tIns="182875">
            <a:noAutofit/>
          </a:bodyPr>
          <a:lstStyle/>
          <a:p>
            <a:pPr indent="0" lvl="0" marL="0" rtl="0" algn="ctr">
              <a:lnSpc>
                <a:spcPct val="100000"/>
              </a:lnSpc>
              <a:spcBef>
                <a:spcPts val="0"/>
              </a:spcBef>
              <a:spcAft>
                <a:spcPts val="0"/>
              </a:spcAft>
              <a:buSzPts val="5200"/>
              <a:buNone/>
            </a:pPr>
            <a:r>
              <a:rPr lang="en" sz="4800"/>
              <a:t>Questions?</a:t>
            </a:r>
            <a:endParaRPr sz="4800"/>
          </a:p>
        </p:txBody>
      </p:sp>
      <p:grpSp>
        <p:nvGrpSpPr>
          <p:cNvPr id="601" name="Google Shape;601;p13"/>
          <p:cNvGrpSpPr/>
          <p:nvPr/>
        </p:nvGrpSpPr>
        <p:grpSpPr>
          <a:xfrm>
            <a:off x="2165088" y="1811739"/>
            <a:ext cx="4813806" cy="3022050"/>
            <a:chOff x="2992125" y="538850"/>
            <a:chExt cx="6603300" cy="4193214"/>
          </a:xfrm>
        </p:grpSpPr>
        <p:sp>
          <p:nvSpPr>
            <p:cNvPr id="602" name="Google Shape;602;p13"/>
            <p:cNvSpPr/>
            <p:nvPr/>
          </p:nvSpPr>
          <p:spPr>
            <a:xfrm>
              <a:off x="6436429" y="3248526"/>
              <a:ext cx="1169834" cy="661276"/>
            </a:xfrm>
            <a:custGeom>
              <a:rect b="b" l="l" r="r" t="t"/>
              <a:pathLst>
                <a:path extrusionOk="0" h="7315" w="12941">
                  <a:moveTo>
                    <a:pt x="5157" y="0"/>
                  </a:moveTo>
                  <a:lnTo>
                    <a:pt x="5032" y="31"/>
                  </a:lnTo>
                  <a:lnTo>
                    <a:pt x="656" y="2563"/>
                  </a:lnTo>
                  <a:lnTo>
                    <a:pt x="500" y="2657"/>
                  </a:lnTo>
                  <a:lnTo>
                    <a:pt x="375" y="2782"/>
                  </a:lnTo>
                  <a:lnTo>
                    <a:pt x="250" y="2907"/>
                  </a:lnTo>
                  <a:lnTo>
                    <a:pt x="156" y="3032"/>
                  </a:lnTo>
                  <a:lnTo>
                    <a:pt x="94" y="3188"/>
                  </a:lnTo>
                  <a:lnTo>
                    <a:pt x="31" y="3345"/>
                  </a:lnTo>
                  <a:lnTo>
                    <a:pt x="0" y="3532"/>
                  </a:lnTo>
                  <a:lnTo>
                    <a:pt x="0" y="3688"/>
                  </a:lnTo>
                  <a:lnTo>
                    <a:pt x="0" y="3876"/>
                  </a:lnTo>
                  <a:lnTo>
                    <a:pt x="31" y="4032"/>
                  </a:lnTo>
                  <a:lnTo>
                    <a:pt x="94" y="4189"/>
                  </a:lnTo>
                  <a:lnTo>
                    <a:pt x="156" y="4345"/>
                  </a:lnTo>
                  <a:lnTo>
                    <a:pt x="250" y="4501"/>
                  </a:lnTo>
                  <a:lnTo>
                    <a:pt x="375" y="4626"/>
                  </a:lnTo>
                  <a:lnTo>
                    <a:pt x="500" y="4720"/>
                  </a:lnTo>
                  <a:lnTo>
                    <a:pt x="656" y="4814"/>
                  </a:lnTo>
                  <a:lnTo>
                    <a:pt x="1032" y="5001"/>
                  </a:lnTo>
                  <a:lnTo>
                    <a:pt x="1407" y="5157"/>
                  </a:lnTo>
                  <a:lnTo>
                    <a:pt x="1813" y="5220"/>
                  </a:lnTo>
                  <a:lnTo>
                    <a:pt x="2219" y="5251"/>
                  </a:lnTo>
                  <a:lnTo>
                    <a:pt x="2626" y="5220"/>
                  </a:lnTo>
                  <a:lnTo>
                    <a:pt x="3032" y="5157"/>
                  </a:lnTo>
                  <a:lnTo>
                    <a:pt x="3438" y="5001"/>
                  </a:lnTo>
                  <a:lnTo>
                    <a:pt x="3813" y="4814"/>
                  </a:lnTo>
                  <a:lnTo>
                    <a:pt x="7095" y="2938"/>
                  </a:lnTo>
                  <a:lnTo>
                    <a:pt x="7283" y="2844"/>
                  </a:lnTo>
                  <a:lnTo>
                    <a:pt x="7471" y="2782"/>
                  </a:lnTo>
                  <a:lnTo>
                    <a:pt x="7658" y="2751"/>
                  </a:lnTo>
                  <a:lnTo>
                    <a:pt x="7846" y="2719"/>
                  </a:lnTo>
                  <a:lnTo>
                    <a:pt x="8033" y="2751"/>
                  </a:lnTo>
                  <a:lnTo>
                    <a:pt x="8252" y="2782"/>
                  </a:lnTo>
                  <a:lnTo>
                    <a:pt x="8440" y="2844"/>
                  </a:lnTo>
                  <a:lnTo>
                    <a:pt x="8596" y="2938"/>
                  </a:lnTo>
                  <a:lnTo>
                    <a:pt x="8721" y="3032"/>
                  </a:lnTo>
                  <a:lnTo>
                    <a:pt x="8815" y="3157"/>
                  </a:lnTo>
                  <a:lnTo>
                    <a:pt x="8846" y="3251"/>
                  </a:lnTo>
                  <a:lnTo>
                    <a:pt x="8846" y="3345"/>
                  </a:lnTo>
                  <a:lnTo>
                    <a:pt x="8846" y="3438"/>
                  </a:lnTo>
                  <a:lnTo>
                    <a:pt x="8815" y="3532"/>
                  </a:lnTo>
                  <a:lnTo>
                    <a:pt x="8721" y="3657"/>
                  </a:lnTo>
                  <a:lnTo>
                    <a:pt x="8596" y="3751"/>
                  </a:lnTo>
                  <a:lnTo>
                    <a:pt x="7877" y="4189"/>
                  </a:lnTo>
                  <a:lnTo>
                    <a:pt x="7721" y="4282"/>
                  </a:lnTo>
                  <a:lnTo>
                    <a:pt x="7596" y="4407"/>
                  </a:lnTo>
                  <a:lnTo>
                    <a:pt x="7471" y="4532"/>
                  </a:lnTo>
                  <a:lnTo>
                    <a:pt x="7377" y="4689"/>
                  </a:lnTo>
                  <a:lnTo>
                    <a:pt x="7314" y="4845"/>
                  </a:lnTo>
                  <a:lnTo>
                    <a:pt x="7252" y="5001"/>
                  </a:lnTo>
                  <a:lnTo>
                    <a:pt x="7220" y="5189"/>
                  </a:lnTo>
                  <a:lnTo>
                    <a:pt x="7189" y="5345"/>
                  </a:lnTo>
                  <a:lnTo>
                    <a:pt x="7220" y="5533"/>
                  </a:lnTo>
                  <a:lnTo>
                    <a:pt x="7252" y="5720"/>
                  </a:lnTo>
                  <a:lnTo>
                    <a:pt x="7314" y="5876"/>
                  </a:lnTo>
                  <a:lnTo>
                    <a:pt x="7377" y="6033"/>
                  </a:lnTo>
                  <a:lnTo>
                    <a:pt x="7471" y="6189"/>
                  </a:lnTo>
                  <a:lnTo>
                    <a:pt x="7596" y="6314"/>
                  </a:lnTo>
                  <a:lnTo>
                    <a:pt x="7721" y="6439"/>
                  </a:lnTo>
                  <a:lnTo>
                    <a:pt x="7877" y="6533"/>
                  </a:lnTo>
                  <a:lnTo>
                    <a:pt x="8565" y="6908"/>
                  </a:lnTo>
                  <a:lnTo>
                    <a:pt x="8908" y="7095"/>
                  </a:lnTo>
                  <a:lnTo>
                    <a:pt x="9252" y="7220"/>
                  </a:lnTo>
                  <a:lnTo>
                    <a:pt x="9627" y="7283"/>
                  </a:lnTo>
                  <a:lnTo>
                    <a:pt x="10002" y="7314"/>
                  </a:lnTo>
                  <a:lnTo>
                    <a:pt x="10377" y="7283"/>
                  </a:lnTo>
                  <a:lnTo>
                    <a:pt x="10721" y="7220"/>
                  </a:lnTo>
                  <a:lnTo>
                    <a:pt x="11096" y="7095"/>
                  </a:lnTo>
                  <a:lnTo>
                    <a:pt x="11440" y="6908"/>
                  </a:lnTo>
                  <a:lnTo>
                    <a:pt x="12753" y="6158"/>
                  </a:lnTo>
                  <a:lnTo>
                    <a:pt x="12878" y="6064"/>
                  </a:lnTo>
                  <a:lnTo>
                    <a:pt x="12941" y="5939"/>
                  </a:lnTo>
                  <a:lnTo>
                    <a:pt x="12941" y="5783"/>
                  </a:lnTo>
                  <a:lnTo>
                    <a:pt x="12909" y="5626"/>
                  </a:lnTo>
                  <a:lnTo>
                    <a:pt x="12784" y="5501"/>
                  </a:lnTo>
                  <a:lnTo>
                    <a:pt x="12659" y="5439"/>
                  </a:lnTo>
                  <a:lnTo>
                    <a:pt x="12503" y="5439"/>
                  </a:lnTo>
                  <a:lnTo>
                    <a:pt x="12378" y="5501"/>
                  </a:lnTo>
                  <a:lnTo>
                    <a:pt x="11034" y="6252"/>
                  </a:lnTo>
                  <a:lnTo>
                    <a:pt x="10784" y="6377"/>
                  </a:lnTo>
                  <a:lnTo>
                    <a:pt x="10534" y="6470"/>
                  </a:lnTo>
                  <a:lnTo>
                    <a:pt x="10284" y="6502"/>
                  </a:lnTo>
                  <a:lnTo>
                    <a:pt x="10002" y="6533"/>
                  </a:lnTo>
                  <a:lnTo>
                    <a:pt x="9721" y="6502"/>
                  </a:lnTo>
                  <a:lnTo>
                    <a:pt x="9471" y="6470"/>
                  </a:lnTo>
                  <a:lnTo>
                    <a:pt x="9190" y="6377"/>
                  </a:lnTo>
                  <a:lnTo>
                    <a:pt x="8940" y="6252"/>
                  </a:lnTo>
                  <a:lnTo>
                    <a:pt x="8252" y="5845"/>
                  </a:lnTo>
                  <a:lnTo>
                    <a:pt x="8158" y="5751"/>
                  </a:lnTo>
                  <a:lnTo>
                    <a:pt x="8064" y="5658"/>
                  </a:lnTo>
                  <a:lnTo>
                    <a:pt x="8002" y="5501"/>
                  </a:lnTo>
                  <a:lnTo>
                    <a:pt x="7971" y="5345"/>
                  </a:lnTo>
                  <a:lnTo>
                    <a:pt x="8002" y="5220"/>
                  </a:lnTo>
                  <a:lnTo>
                    <a:pt x="8064" y="5064"/>
                  </a:lnTo>
                  <a:lnTo>
                    <a:pt x="8158" y="4939"/>
                  </a:lnTo>
                  <a:lnTo>
                    <a:pt x="8252" y="4845"/>
                  </a:lnTo>
                  <a:lnTo>
                    <a:pt x="9002" y="4439"/>
                  </a:lnTo>
                  <a:lnTo>
                    <a:pt x="9127" y="4345"/>
                  </a:lnTo>
                  <a:lnTo>
                    <a:pt x="9252" y="4220"/>
                  </a:lnTo>
                  <a:lnTo>
                    <a:pt x="9377" y="4126"/>
                  </a:lnTo>
                  <a:lnTo>
                    <a:pt x="9471" y="3970"/>
                  </a:lnTo>
                  <a:lnTo>
                    <a:pt x="9534" y="3845"/>
                  </a:lnTo>
                  <a:lnTo>
                    <a:pt x="9565" y="3688"/>
                  </a:lnTo>
                  <a:lnTo>
                    <a:pt x="9627" y="3501"/>
                  </a:lnTo>
                  <a:lnTo>
                    <a:pt x="9627" y="3345"/>
                  </a:lnTo>
                  <a:lnTo>
                    <a:pt x="9627" y="3188"/>
                  </a:lnTo>
                  <a:lnTo>
                    <a:pt x="9565" y="3032"/>
                  </a:lnTo>
                  <a:lnTo>
                    <a:pt x="9534" y="2876"/>
                  </a:lnTo>
                  <a:lnTo>
                    <a:pt x="9471" y="2719"/>
                  </a:lnTo>
                  <a:lnTo>
                    <a:pt x="9377" y="2594"/>
                  </a:lnTo>
                  <a:lnTo>
                    <a:pt x="9252" y="2469"/>
                  </a:lnTo>
                  <a:lnTo>
                    <a:pt x="9127" y="2344"/>
                  </a:lnTo>
                  <a:lnTo>
                    <a:pt x="9002" y="2251"/>
                  </a:lnTo>
                  <a:lnTo>
                    <a:pt x="8721" y="2126"/>
                  </a:lnTo>
                  <a:lnTo>
                    <a:pt x="8440" y="2032"/>
                  </a:lnTo>
                  <a:lnTo>
                    <a:pt x="8158" y="1969"/>
                  </a:lnTo>
                  <a:lnTo>
                    <a:pt x="7846" y="1938"/>
                  </a:lnTo>
                  <a:lnTo>
                    <a:pt x="7564" y="1969"/>
                  </a:lnTo>
                  <a:lnTo>
                    <a:pt x="7252" y="2032"/>
                  </a:lnTo>
                  <a:lnTo>
                    <a:pt x="6970" y="2126"/>
                  </a:lnTo>
                  <a:lnTo>
                    <a:pt x="6689" y="2251"/>
                  </a:lnTo>
                  <a:lnTo>
                    <a:pt x="3407" y="4157"/>
                  </a:lnTo>
                  <a:lnTo>
                    <a:pt x="3126" y="4282"/>
                  </a:lnTo>
                  <a:lnTo>
                    <a:pt x="2844" y="4376"/>
                  </a:lnTo>
                  <a:lnTo>
                    <a:pt x="2532" y="4439"/>
                  </a:lnTo>
                  <a:lnTo>
                    <a:pt x="2219" y="4470"/>
                  </a:lnTo>
                  <a:lnTo>
                    <a:pt x="1907" y="4439"/>
                  </a:lnTo>
                  <a:lnTo>
                    <a:pt x="1625" y="4376"/>
                  </a:lnTo>
                  <a:lnTo>
                    <a:pt x="1313" y="4282"/>
                  </a:lnTo>
                  <a:lnTo>
                    <a:pt x="1032" y="4157"/>
                  </a:lnTo>
                  <a:lnTo>
                    <a:pt x="906" y="4063"/>
                  </a:lnTo>
                  <a:lnTo>
                    <a:pt x="844" y="3970"/>
                  </a:lnTo>
                  <a:lnTo>
                    <a:pt x="781" y="3845"/>
                  </a:lnTo>
                  <a:lnTo>
                    <a:pt x="781" y="3688"/>
                  </a:lnTo>
                  <a:lnTo>
                    <a:pt x="781" y="3563"/>
                  </a:lnTo>
                  <a:lnTo>
                    <a:pt x="844" y="3438"/>
                  </a:lnTo>
                  <a:lnTo>
                    <a:pt x="906" y="3313"/>
                  </a:lnTo>
                  <a:lnTo>
                    <a:pt x="1032" y="3251"/>
                  </a:lnTo>
                  <a:lnTo>
                    <a:pt x="5408" y="719"/>
                  </a:lnTo>
                  <a:lnTo>
                    <a:pt x="5533" y="625"/>
                  </a:lnTo>
                  <a:lnTo>
                    <a:pt x="5595" y="469"/>
                  </a:lnTo>
                  <a:lnTo>
                    <a:pt x="5595" y="344"/>
                  </a:lnTo>
                  <a:lnTo>
                    <a:pt x="5564" y="188"/>
                  </a:lnTo>
                  <a:lnTo>
                    <a:pt x="5439" y="63"/>
                  </a:lnTo>
                  <a:lnTo>
                    <a:pt x="5314" y="0"/>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3"/>
            <p:cNvSpPr/>
            <p:nvPr/>
          </p:nvSpPr>
          <p:spPr>
            <a:xfrm>
              <a:off x="2992125" y="1852649"/>
              <a:ext cx="4351464" cy="2565823"/>
            </a:xfrm>
            <a:custGeom>
              <a:rect b="b" l="l" r="r" t="t"/>
              <a:pathLst>
                <a:path extrusionOk="0" h="28383" w="48137">
                  <a:moveTo>
                    <a:pt x="28663" y="1"/>
                  </a:moveTo>
                  <a:lnTo>
                    <a:pt x="28101" y="32"/>
                  </a:lnTo>
                  <a:lnTo>
                    <a:pt x="27569" y="157"/>
                  </a:lnTo>
                  <a:lnTo>
                    <a:pt x="27038" y="313"/>
                  </a:lnTo>
                  <a:lnTo>
                    <a:pt x="26788" y="438"/>
                  </a:lnTo>
                  <a:lnTo>
                    <a:pt x="26538" y="563"/>
                  </a:lnTo>
                  <a:lnTo>
                    <a:pt x="844" y="15411"/>
                  </a:lnTo>
                  <a:lnTo>
                    <a:pt x="625" y="15536"/>
                  </a:lnTo>
                  <a:lnTo>
                    <a:pt x="469" y="15692"/>
                  </a:lnTo>
                  <a:lnTo>
                    <a:pt x="344" y="15848"/>
                  </a:lnTo>
                  <a:lnTo>
                    <a:pt x="219" y="16036"/>
                  </a:lnTo>
                  <a:lnTo>
                    <a:pt x="125" y="16223"/>
                  </a:lnTo>
                  <a:lnTo>
                    <a:pt x="63" y="16442"/>
                  </a:lnTo>
                  <a:lnTo>
                    <a:pt x="32" y="16630"/>
                  </a:lnTo>
                  <a:lnTo>
                    <a:pt x="0" y="16849"/>
                  </a:lnTo>
                  <a:lnTo>
                    <a:pt x="32" y="17067"/>
                  </a:lnTo>
                  <a:lnTo>
                    <a:pt x="63" y="17255"/>
                  </a:lnTo>
                  <a:lnTo>
                    <a:pt x="125" y="17474"/>
                  </a:lnTo>
                  <a:lnTo>
                    <a:pt x="219" y="17661"/>
                  </a:lnTo>
                  <a:lnTo>
                    <a:pt x="344" y="17849"/>
                  </a:lnTo>
                  <a:lnTo>
                    <a:pt x="469" y="18005"/>
                  </a:lnTo>
                  <a:lnTo>
                    <a:pt x="625" y="18161"/>
                  </a:lnTo>
                  <a:lnTo>
                    <a:pt x="844" y="18286"/>
                  </a:lnTo>
                  <a:lnTo>
                    <a:pt x="17379" y="27820"/>
                  </a:lnTo>
                  <a:lnTo>
                    <a:pt x="17629" y="27976"/>
                  </a:lnTo>
                  <a:lnTo>
                    <a:pt x="17879" y="28070"/>
                  </a:lnTo>
                  <a:lnTo>
                    <a:pt x="18411" y="28258"/>
                  </a:lnTo>
                  <a:lnTo>
                    <a:pt x="18942" y="28351"/>
                  </a:lnTo>
                  <a:lnTo>
                    <a:pt x="19505" y="28383"/>
                  </a:lnTo>
                  <a:lnTo>
                    <a:pt x="20036" y="28351"/>
                  </a:lnTo>
                  <a:lnTo>
                    <a:pt x="20568" y="28258"/>
                  </a:lnTo>
                  <a:lnTo>
                    <a:pt x="21099" y="28070"/>
                  </a:lnTo>
                  <a:lnTo>
                    <a:pt x="21349" y="27976"/>
                  </a:lnTo>
                  <a:lnTo>
                    <a:pt x="21599" y="27820"/>
                  </a:lnTo>
                  <a:lnTo>
                    <a:pt x="47324" y="13004"/>
                  </a:lnTo>
                  <a:lnTo>
                    <a:pt x="47511" y="12848"/>
                  </a:lnTo>
                  <a:lnTo>
                    <a:pt x="47668" y="12723"/>
                  </a:lnTo>
                  <a:lnTo>
                    <a:pt x="47824" y="12535"/>
                  </a:lnTo>
                  <a:lnTo>
                    <a:pt x="47949" y="12379"/>
                  </a:lnTo>
                  <a:lnTo>
                    <a:pt x="48012" y="12160"/>
                  </a:lnTo>
                  <a:lnTo>
                    <a:pt x="48074" y="11972"/>
                  </a:lnTo>
                  <a:lnTo>
                    <a:pt x="48137" y="11754"/>
                  </a:lnTo>
                  <a:lnTo>
                    <a:pt x="48137" y="11566"/>
                  </a:lnTo>
                  <a:lnTo>
                    <a:pt x="48137" y="11347"/>
                  </a:lnTo>
                  <a:lnTo>
                    <a:pt x="48074" y="11160"/>
                  </a:lnTo>
                  <a:lnTo>
                    <a:pt x="48012" y="10941"/>
                  </a:lnTo>
                  <a:lnTo>
                    <a:pt x="47949" y="10753"/>
                  </a:lnTo>
                  <a:lnTo>
                    <a:pt x="47824" y="10566"/>
                  </a:lnTo>
                  <a:lnTo>
                    <a:pt x="47668" y="10410"/>
                  </a:lnTo>
                  <a:lnTo>
                    <a:pt x="47511" y="10253"/>
                  </a:lnTo>
                  <a:lnTo>
                    <a:pt x="47324" y="10128"/>
                  </a:lnTo>
                  <a:lnTo>
                    <a:pt x="30758" y="563"/>
                  </a:lnTo>
                  <a:lnTo>
                    <a:pt x="30507" y="438"/>
                  </a:lnTo>
                  <a:lnTo>
                    <a:pt x="30257" y="313"/>
                  </a:lnTo>
                  <a:lnTo>
                    <a:pt x="29726" y="157"/>
                  </a:lnTo>
                  <a:lnTo>
                    <a:pt x="29195" y="32"/>
                  </a:lnTo>
                  <a:lnTo>
                    <a:pt x="28663" y="1"/>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3"/>
            <p:cNvSpPr/>
            <p:nvPr/>
          </p:nvSpPr>
          <p:spPr>
            <a:xfrm>
              <a:off x="7515740" y="3519710"/>
              <a:ext cx="2079685" cy="1212354"/>
            </a:xfrm>
            <a:custGeom>
              <a:rect b="b" l="l" r="r" t="t"/>
              <a:pathLst>
                <a:path extrusionOk="0" h="13411" w="23006">
                  <a:moveTo>
                    <a:pt x="9315" y="1"/>
                  </a:moveTo>
                  <a:lnTo>
                    <a:pt x="9002" y="32"/>
                  </a:lnTo>
                  <a:lnTo>
                    <a:pt x="8721" y="95"/>
                  </a:lnTo>
                  <a:lnTo>
                    <a:pt x="8409" y="188"/>
                  </a:lnTo>
                  <a:lnTo>
                    <a:pt x="8127" y="313"/>
                  </a:lnTo>
                  <a:lnTo>
                    <a:pt x="344" y="4814"/>
                  </a:lnTo>
                  <a:lnTo>
                    <a:pt x="188" y="4939"/>
                  </a:lnTo>
                  <a:lnTo>
                    <a:pt x="63" y="5096"/>
                  </a:lnTo>
                  <a:lnTo>
                    <a:pt x="0" y="5252"/>
                  </a:lnTo>
                  <a:lnTo>
                    <a:pt x="0" y="5440"/>
                  </a:lnTo>
                  <a:lnTo>
                    <a:pt x="0" y="5627"/>
                  </a:lnTo>
                  <a:lnTo>
                    <a:pt x="63" y="5783"/>
                  </a:lnTo>
                  <a:lnTo>
                    <a:pt x="188" y="5940"/>
                  </a:lnTo>
                  <a:lnTo>
                    <a:pt x="344" y="6065"/>
                  </a:lnTo>
                  <a:lnTo>
                    <a:pt x="12472" y="13066"/>
                  </a:lnTo>
                  <a:lnTo>
                    <a:pt x="12785" y="13223"/>
                  </a:lnTo>
                  <a:lnTo>
                    <a:pt x="13066" y="13316"/>
                  </a:lnTo>
                  <a:lnTo>
                    <a:pt x="13378" y="13379"/>
                  </a:lnTo>
                  <a:lnTo>
                    <a:pt x="13691" y="13410"/>
                  </a:lnTo>
                  <a:lnTo>
                    <a:pt x="13972" y="13379"/>
                  </a:lnTo>
                  <a:lnTo>
                    <a:pt x="14285" y="13316"/>
                  </a:lnTo>
                  <a:lnTo>
                    <a:pt x="14598" y="13223"/>
                  </a:lnTo>
                  <a:lnTo>
                    <a:pt x="14879" y="13066"/>
                  </a:lnTo>
                  <a:lnTo>
                    <a:pt x="22662" y="8597"/>
                  </a:lnTo>
                  <a:lnTo>
                    <a:pt x="22818" y="8472"/>
                  </a:lnTo>
                  <a:lnTo>
                    <a:pt x="22912" y="8315"/>
                  </a:lnTo>
                  <a:lnTo>
                    <a:pt x="22975" y="8128"/>
                  </a:lnTo>
                  <a:lnTo>
                    <a:pt x="23006" y="7971"/>
                  </a:lnTo>
                  <a:lnTo>
                    <a:pt x="22975" y="7784"/>
                  </a:lnTo>
                  <a:lnTo>
                    <a:pt x="22912" y="7596"/>
                  </a:lnTo>
                  <a:lnTo>
                    <a:pt x="22818" y="7471"/>
                  </a:lnTo>
                  <a:lnTo>
                    <a:pt x="22662" y="7346"/>
                  </a:lnTo>
                  <a:lnTo>
                    <a:pt x="10503" y="313"/>
                  </a:lnTo>
                  <a:lnTo>
                    <a:pt x="10221" y="188"/>
                  </a:lnTo>
                  <a:lnTo>
                    <a:pt x="9940" y="95"/>
                  </a:lnTo>
                  <a:lnTo>
                    <a:pt x="9628" y="32"/>
                  </a:lnTo>
                  <a:lnTo>
                    <a:pt x="9315" y="1"/>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3"/>
            <p:cNvSpPr/>
            <p:nvPr/>
          </p:nvSpPr>
          <p:spPr>
            <a:xfrm>
              <a:off x="3511984" y="1790547"/>
              <a:ext cx="344866" cy="375883"/>
            </a:xfrm>
            <a:custGeom>
              <a:rect b="b" l="l" r="r" t="t"/>
              <a:pathLst>
                <a:path extrusionOk="0" h="4158" w="3815">
                  <a:moveTo>
                    <a:pt x="563" y="0"/>
                  </a:moveTo>
                  <a:lnTo>
                    <a:pt x="438" y="31"/>
                  </a:lnTo>
                  <a:lnTo>
                    <a:pt x="313" y="63"/>
                  </a:lnTo>
                  <a:lnTo>
                    <a:pt x="219" y="156"/>
                  </a:lnTo>
                  <a:lnTo>
                    <a:pt x="126" y="250"/>
                  </a:lnTo>
                  <a:lnTo>
                    <a:pt x="63" y="375"/>
                  </a:lnTo>
                  <a:lnTo>
                    <a:pt x="1" y="532"/>
                  </a:lnTo>
                  <a:lnTo>
                    <a:pt x="1" y="750"/>
                  </a:lnTo>
                  <a:lnTo>
                    <a:pt x="32" y="969"/>
                  </a:lnTo>
                  <a:lnTo>
                    <a:pt x="94" y="1219"/>
                  </a:lnTo>
                  <a:lnTo>
                    <a:pt x="188" y="1469"/>
                  </a:lnTo>
                  <a:lnTo>
                    <a:pt x="282" y="1719"/>
                  </a:lnTo>
                  <a:lnTo>
                    <a:pt x="438" y="1907"/>
                  </a:lnTo>
                  <a:lnTo>
                    <a:pt x="1157" y="2720"/>
                  </a:lnTo>
                  <a:lnTo>
                    <a:pt x="1376" y="2907"/>
                  </a:lnTo>
                  <a:lnTo>
                    <a:pt x="1564" y="3095"/>
                  </a:lnTo>
                  <a:lnTo>
                    <a:pt x="2032" y="3407"/>
                  </a:lnTo>
                  <a:lnTo>
                    <a:pt x="2470" y="3657"/>
                  </a:lnTo>
                  <a:lnTo>
                    <a:pt x="2845" y="3845"/>
                  </a:lnTo>
                  <a:lnTo>
                    <a:pt x="3501" y="4126"/>
                  </a:lnTo>
                  <a:lnTo>
                    <a:pt x="3626" y="4157"/>
                  </a:lnTo>
                  <a:lnTo>
                    <a:pt x="3720" y="4157"/>
                  </a:lnTo>
                  <a:lnTo>
                    <a:pt x="3783" y="4064"/>
                  </a:lnTo>
                  <a:lnTo>
                    <a:pt x="3814" y="3939"/>
                  </a:lnTo>
                  <a:lnTo>
                    <a:pt x="3814" y="3720"/>
                  </a:lnTo>
                  <a:lnTo>
                    <a:pt x="3814" y="3501"/>
                  </a:lnTo>
                  <a:lnTo>
                    <a:pt x="3752" y="3251"/>
                  </a:lnTo>
                  <a:lnTo>
                    <a:pt x="3689" y="3001"/>
                  </a:lnTo>
                  <a:lnTo>
                    <a:pt x="3501" y="2438"/>
                  </a:lnTo>
                  <a:lnTo>
                    <a:pt x="3220" y="1907"/>
                  </a:lnTo>
                  <a:lnTo>
                    <a:pt x="2908" y="1407"/>
                  </a:lnTo>
                  <a:lnTo>
                    <a:pt x="2532" y="969"/>
                  </a:lnTo>
                  <a:lnTo>
                    <a:pt x="2345" y="782"/>
                  </a:lnTo>
                  <a:lnTo>
                    <a:pt x="2157" y="625"/>
                  </a:lnTo>
                  <a:lnTo>
                    <a:pt x="1970" y="500"/>
                  </a:lnTo>
                  <a:lnTo>
                    <a:pt x="1751" y="375"/>
                  </a:lnTo>
                  <a:lnTo>
                    <a:pt x="1188" y="125"/>
                  </a:lnTo>
                  <a:lnTo>
                    <a:pt x="1032" y="63"/>
                  </a:lnTo>
                  <a:lnTo>
                    <a:pt x="876" y="31"/>
                  </a:lnTo>
                  <a:lnTo>
                    <a:pt x="72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3"/>
            <p:cNvSpPr/>
            <p:nvPr/>
          </p:nvSpPr>
          <p:spPr>
            <a:xfrm>
              <a:off x="7089078" y="1782050"/>
              <a:ext cx="70691" cy="387183"/>
            </a:xfrm>
            <a:custGeom>
              <a:rect b="b" l="l" r="r" t="t"/>
              <a:pathLst>
                <a:path extrusionOk="0" h="4283" w="782">
                  <a:moveTo>
                    <a:pt x="0" y="0"/>
                  </a:moveTo>
                  <a:lnTo>
                    <a:pt x="0" y="4283"/>
                  </a:lnTo>
                  <a:lnTo>
                    <a:pt x="782" y="4283"/>
                  </a:lnTo>
                  <a:lnTo>
                    <a:pt x="782" y="2470"/>
                  </a:lnTo>
                  <a:lnTo>
                    <a:pt x="782" y="2157"/>
                  </a:lnTo>
                  <a:lnTo>
                    <a:pt x="751" y="1813"/>
                  </a:lnTo>
                  <a:lnTo>
                    <a:pt x="688" y="1501"/>
                  </a:lnTo>
                  <a:lnTo>
                    <a:pt x="594" y="1188"/>
                  </a:lnTo>
                  <a:lnTo>
                    <a:pt x="469" y="876"/>
                  </a:lnTo>
                  <a:lnTo>
                    <a:pt x="344" y="563"/>
                  </a:lnTo>
                  <a:lnTo>
                    <a:pt x="188" y="282"/>
                  </a:lnTo>
                  <a:lnTo>
                    <a:pt x="0" y="0"/>
                  </a:lnTo>
                  <a:close/>
                </a:path>
              </a:pathLst>
            </a:custGeom>
            <a:solidFill>
              <a:srgbClr val="FD8C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3"/>
            <p:cNvSpPr/>
            <p:nvPr/>
          </p:nvSpPr>
          <p:spPr>
            <a:xfrm>
              <a:off x="3031627" y="2559084"/>
              <a:ext cx="720649" cy="955166"/>
            </a:xfrm>
            <a:custGeom>
              <a:rect b="b" l="l" r="r" t="t"/>
              <a:pathLst>
                <a:path extrusionOk="0" h="10566" w="7972">
                  <a:moveTo>
                    <a:pt x="4471" y="0"/>
                  </a:moveTo>
                  <a:lnTo>
                    <a:pt x="4158" y="31"/>
                  </a:lnTo>
                  <a:lnTo>
                    <a:pt x="3877" y="94"/>
                  </a:lnTo>
                  <a:lnTo>
                    <a:pt x="3564" y="219"/>
                  </a:lnTo>
                  <a:lnTo>
                    <a:pt x="3220" y="375"/>
                  </a:lnTo>
                  <a:lnTo>
                    <a:pt x="2908" y="594"/>
                  </a:lnTo>
                  <a:lnTo>
                    <a:pt x="2595" y="844"/>
                  </a:lnTo>
                  <a:lnTo>
                    <a:pt x="2283" y="1125"/>
                  </a:lnTo>
                  <a:lnTo>
                    <a:pt x="1970" y="1438"/>
                  </a:lnTo>
                  <a:lnTo>
                    <a:pt x="1689" y="1782"/>
                  </a:lnTo>
                  <a:lnTo>
                    <a:pt x="1439" y="2157"/>
                  </a:lnTo>
                  <a:lnTo>
                    <a:pt x="1189" y="2563"/>
                  </a:lnTo>
                  <a:lnTo>
                    <a:pt x="939" y="2970"/>
                  </a:lnTo>
                  <a:lnTo>
                    <a:pt x="751" y="3376"/>
                  </a:lnTo>
                  <a:lnTo>
                    <a:pt x="564" y="3814"/>
                  </a:lnTo>
                  <a:lnTo>
                    <a:pt x="376" y="4282"/>
                  </a:lnTo>
                  <a:lnTo>
                    <a:pt x="251" y="4720"/>
                  </a:lnTo>
                  <a:lnTo>
                    <a:pt x="157" y="5189"/>
                  </a:lnTo>
                  <a:lnTo>
                    <a:pt x="63" y="5658"/>
                  </a:lnTo>
                  <a:lnTo>
                    <a:pt x="1" y="6095"/>
                  </a:lnTo>
                  <a:lnTo>
                    <a:pt x="1" y="6564"/>
                  </a:lnTo>
                  <a:lnTo>
                    <a:pt x="32" y="7033"/>
                  </a:lnTo>
                  <a:lnTo>
                    <a:pt x="95" y="7502"/>
                  </a:lnTo>
                  <a:lnTo>
                    <a:pt x="188" y="7908"/>
                  </a:lnTo>
                  <a:lnTo>
                    <a:pt x="313" y="8252"/>
                  </a:lnTo>
                  <a:lnTo>
                    <a:pt x="501" y="8565"/>
                  </a:lnTo>
                  <a:lnTo>
                    <a:pt x="689" y="8846"/>
                  </a:lnTo>
                  <a:lnTo>
                    <a:pt x="939" y="9065"/>
                  </a:lnTo>
                  <a:lnTo>
                    <a:pt x="1189" y="9221"/>
                  </a:lnTo>
                  <a:lnTo>
                    <a:pt x="3502" y="10565"/>
                  </a:lnTo>
                  <a:lnTo>
                    <a:pt x="7972" y="1751"/>
                  </a:lnTo>
                  <a:lnTo>
                    <a:pt x="5471" y="282"/>
                  </a:lnTo>
                  <a:lnTo>
                    <a:pt x="5252" y="156"/>
                  </a:lnTo>
                  <a:lnTo>
                    <a:pt x="5002" y="63"/>
                  </a:lnTo>
                  <a:lnTo>
                    <a:pt x="4721"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3"/>
            <p:cNvSpPr/>
            <p:nvPr/>
          </p:nvSpPr>
          <p:spPr>
            <a:xfrm>
              <a:off x="3254902" y="2686179"/>
              <a:ext cx="584962" cy="850664"/>
            </a:xfrm>
            <a:custGeom>
              <a:rect b="b" l="l" r="r" t="t"/>
              <a:pathLst>
                <a:path extrusionOk="0" h="9410" w="6471">
                  <a:moveTo>
                    <a:pt x="4470" y="1"/>
                  </a:moveTo>
                  <a:lnTo>
                    <a:pt x="4189" y="32"/>
                  </a:lnTo>
                  <a:lnTo>
                    <a:pt x="3876" y="95"/>
                  </a:lnTo>
                  <a:lnTo>
                    <a:pt x="3564" y="220"/>
                  </a:lnTo>
                  <a:lnTo>
                    <a:pt x="3220" y="407"/>
                  </a:lnTo>
                  <a:lnTo>
                    <a:pt x="2907" y="595"/>
                  </a:lnTo>
                  <a:lnTo>
                    <a:pt x="2563" y="845"/>
                  </a:lnTo>
                  <a:lnTo>
                    <a:pt x="2251" y="1157"/>
                  </a:lnTo>
                  <a:lnTo>
                    <a:pt x="1969" y="1470"/>
                  </a:lnTo>
                  <a:lnTo>
                    <a:pt x="1688" y="1814"/>
                  </a:lnTo>
                  <a:lnTo>
                    <a:pt x="1407" y="2189"/>
                  </a:lnTo>
                  <a:lnTo>
                    <a:pt x="1157" y="2564"/>
                  </a:lnTo>
                  <a:lnTo>
                    <a:pt x="938" y="2970"/>
                  </a:lnTo>
                  <a:lnTo>
                    <a:pt x="719" y="3408"/>
                  </a:lnTo>
                  <a:lnTo>
                    <a:pt x="532" y="3845"/>
                  </a:lnTo>
                  <a:lnTo>
                    <a:pt x="375" y="4283"/>
                  </a:lnTo>
                  <a:lnTo>
                    <a:pt x="250" y="4752"/>
                  </a:lnTo>
                  <a:lnTo>
                    <a:pt x="125" y="5221"/>
                  </a:lnTo>
                  <a:lnTo>
                    <a:pt x="63" y="5658"/>
                  </a:lnTo>
                  <a:lnTo>
                    <a:pt x="0" y="6127"/>
                  </a:lnTo>
                  <a:lnTo>
                    <a:pt x="0" y="6565"/>
                  </a:lnTo>
                  <a:lnTo>
                    <a:pt x="0" y="7002"/>
                  </a:lnTo>
                  <a:lnTo>
                    <a:pt x="63" y="7409"/>
                  </a:lnTo>
                  <a:lnTo>
                    <a:pt x="125" y="7784"/>
                  </a:lnTo>
                  <a:lnTo>
                    <a:pt x="250" y="8096"/>
                  </a:lnTo>
                  <a:lnTo>
                    <a:pt x="375" y="8409"/>
                  </a:lnTo>
                  <a:lnTo>
                    <a:pt x="532" y="8659"/>
                  </a:lnTo>
                  <a:lnTo>
                    <a:pt x="719" y="8878"/>
                  </a:lnTo>
                  <a:lnTo>
                    <a:pt x="938" y="9065"/>
                  </a:lnTo>
                  <a:lnTo>
                    <a:pt x="1157" y="9222"/>
                  </a:lnTo>
                  <a:lnTo>
                    <a:pt x="1407" y="9316"/>
                  </a:lnTo>
                  <a:lnTo>
                    <a:pt x="1688" y="9378"/>
                  </a:lnTo>
                  <a:lnTo>
                    <a:pt x="1969" y="9409"/>
                  </a:lnTo>
                  <a:lnTo>
                    <a:pt x="2251" y="9378"/>
                  </a:lnTo>
                  <a:lnTo>
                    <a:pt x="2563" y="9316"/>
                  </a:lnTo>
                  <a:lnTo>
                    <a:pt x="2907" y="9190"/>
                  </a:lnTo>
                  <a:lnTo>
                    <a:pt x="3220" y="9034"/>
                  </a:lnTo>
                  <a:lnTo>
                    <a:pt x="3564" y="8815"/>
                  </a:lnTo>
                  <a:lnTo>
                    <a:pt x="3876" y="8565"/>
                  </a:lnTo>
                  <a:lnTo>
                    <a:pt x="4189" y="8284"/>
                  </a:lnTo>
                  <a:lnTo>
                    <a:pt x="4470" y="7940"/>
                  </a:lnTo>
                  <a:lnTo>
                    <a:pt x="4783" y="7596"/>
                  </a:lnTo>
                  <a:lnTo>
                    <a:pt x="5033" y="7253"/>
                  </a:lnTo>
                  <a:lnTo>
                    <a:pt x="5283" y="6846"/>
                  </a:lnTo>
                  <a:lnTo>
                    <a:pt x="5502" y="6440"/>
                  </a:lnTo>
                  <a:lnTo>
                    <a:pt x="5720" y="6002"/>
                  </a:lnTo>
                  <a:lnTo>
                    <a:pt x="5908" y="5565"/>
                  </a:lnTo>
                  <a:lnTo>
                    <a:pt x="6064" y="5127"/>
                  </a:lnTo>
                  <a:lnTo>
                    <a:pt x="6220" y="4658"/>
                  </a:lnTo>
                  <a:lnTo>
                    <a:pt x="6314" y="4221"/>
                  </a:lnTo>
                  <a:lnTo>
                    <a:pt x="6408" y="3752"/>
                  </a:lnTo>
                  <a:lnTo>
                    <a:pt x="6439" y="3283"/>
                  </a:lnTo>
                  <a:lnTo>
                    <a:pt x="6470" y="2845"/>
                  </a:lnTo>
                  <a:lnTo>
                    <a:pt x="6439" y="2408"/>
                  </a:lnTo>
                  <a:lnTo>
                    <a:pt x="6408" y="2001"/>
                  </a:lnTo>
                  <a:lnTo>
                    <a:pt x="6314" y="1626"/>
                  </a:lnTo>
                  <a:lnTo>
                    <a:pt x="6220" y="1314"/>
                  </a:lnTo>
                  <a:lnTo>
                    <a:pt x="6064" y="1001"/>
                  </a:lnTo>
                  <a:lnTo>
                    <a:pt x="5908" y="751"/>
                  </a:lnTo>
                  <a:lnTo>
                    <a:pt x="5720" y="532"/>
                  </a:lnTo>
                  <a:lnTo>
                    <a:pt x="5502" y="345"/>
                  </a:lnTo>
                  <a:lnTo>
                    <a:pt x="5283" y="188"/>
                  </a:lnTo>
                  <a:lnTo>
                    <a:pt x="5033" y="95"/>
                  </a:lnTo>
                  <a:lnTo>
                    <a:pt x="4783" y="32"/>
                  </a:lnTo>
                  <a:lnTo>
                    <a:pt x="4470"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3"/>
            <p:cNvSpPr/>
            <p:nvPr/>
          </p:nvSpPr>
          <p:spPr>
            <a:xfrm>
              <a:off x="6507027" y="2152217"/>
              <a:ext cx="720649" cy="955166"/>
            </a:xfrm>
            <a:custGeom>
              <a:rect b="b" l="l" r="r" t="t"/>
              <a:pathLst>
                <a:path extrusionOk="0" h="10566" w="7972">
                  <a:moveTo>
                    <a:pt x="4439" y="0"/>
                  </a:moveTo>
                  <a:lnTo>
                    <a:pt x="4158" y="31"/>
                  </a:lnTo>
                  <a:lnTo>
                    <a:pt x="3845" y="125"/>
                  </a:lnTo>
                  <a:lnTo>
                    <a:pt x="3533" y="219"/>
                  </a:lnTo>
                  <a:lnTo>
                    <a:pt x="3220" y="406"/>
                  </a:lnTo>
                  <a:lnTo>
                    <a:pt x="2907" y="594"/>
                  </a:lnTo>
                  <a:lnTo>
                    <a:pt x="2564" y="875"/>
                  </a:lnTo>
                  <a:lnTo>
                    <a:pt x="2251" y="1157"/>
                  </a:lnTo>
                  <a:lnTo>
                    <a:pt x="1970" y="1469"/>
                  </a:lnTo>
                  <a:lnTo>
                    <a:pt x="1688" y="1813"/>
                  </a:lnTo>
                  <a:lnTo>
                    <a:pt x="1407" y="2188"/>
                  </a:lnTo>
                  <a:lnTo>
                    <a:pt x="1157" y="2563"/>
                  </a:lnTo>
                  <a:lnTo>
                    <a:pt x="938" y="2970"/>
                  </a:lnTo>
                  <a:lnTo>
                    <a:pt x="719" y="3407"/>
                  </a:lnTo>
                  <a:lnTo>
                    <a:pt x="532" y="3845"/>
                  </a:lnTo>
                  <a:lnTo>
                    <a:pt x="376" y="4282"/>
                  </a:lnTo>
                  <a:lnTo>
                    <a:pt x="251" y="4751"/>
                  </a:lnTo>
                  <a:lnTo>
                    <a:pt x="125" y="5220"/>
                  </a:lnTo>
                  <a:lnTo>
                    <a:pt x="63" y="5658"/>
                  </a:lnTo>
                  <a:lnTo>
                    <a:pt x="0" y="6127"/>
                  </a:lnTo>
                  <a:lnTo>
                    <a:pt x="0" y="6564"/>
                  </a:lnTo>
                  <a:lnTo>
                    <a:pt x="0" y="7064"/>
                  </a:lnTo>
                  <a:lnTo>
                    <a:pt x="63" y="7502"/>
                  </a:lnTo>
                  <a:lnTo>
                    <a:pt x="188" y="7908"/>
                  </a:lnTo>
                  <a:lnTo>
                    <a:pt x="313" y="8283"/>
                  </a:lnTo>
                  <a:lnTo>
                    <a:pt x="501" y="8596"/>
                  </a:lnTo>
                  <a:lnTo>
                    <a:pt x="688" y="8846"/>
                  </a:lnTo>
                  <a:lnTo>
                    <a:pt x="938" y="9065"/>
                  </a:lnTo>
                  <a:lnTo>
                    <a:pt x="1188" y="9252"/>
                  </a:lnTo>
                  <a:lnTo>
                    <a:pt x="3501" y="10565"/>
                  </a:lnTo>
                  <a:lnTo>
                    <a:pt x="7971" y="1782"/>
                  </a:lnTo>
                  <a:lnTo>
                    <a:pt x="5470" y="313"/>
                  </a:lnTo>
                  <a:lnTo>
                    <a:pt x="5220" y="156"/>
                  </a:lnTo>
                  <a:lnTo>
                    <a:pt x="5002" y="63"/>
                  </a:lnTo>
                  <a:lnTo>
                    <a:pt x="4720" y="31"/>
                  </a:lnTo>
                  <a:lnTo>
                    <a:pt x="4439" y="0"/>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3"/>
            <p:cNvSpPr/>
            <p:nvPr/>
          </p:nvSpPr>
          <p:spPr>
            <a:xfrm>
              <a:off x="4424608" y="3364321"/>
              <a:ext cx="720649" cy="955166"/>
            </a:xfrm>
            <a:custGeom>
              <a:rect b="b" l="l" r="r" t="t"/>
              <a:pathLst>
                <a:path extrusionOk="0" h="10566" w="7972">
                  <a:moveTo>
                    <a:pt x="4439" y="1"/>
                  </a:moveTo>
                  <a:lnTo>
                    <a:pt x="4158" y="32"/>
                  </a:lnTo>
                  <a:lnTo>
                    <a:pt x="3877" y="94"/>
                  </a:lnTo>
                  <a:lnTo>
                    <a:pt x="3564" y="219"/>
                  </a:lnTo>
                  <a:lnTo>
                    <a:pt x="3220" y="407"/>
                  </a:lnTo>
                  <a:lnTo>
                    <a:pt x="2908" y="594"/>
                  </a:lnTo>
                  <a:lnTo>
                    <a:pt x="2564" y="845"/>
                  </a:lnTo>
                  <a:lnTo>
                    <a:pt x="2283" y="1126"/>
                  </a:lnTo>
                  <a:lnTo>
                    <a:pt x="1970" y="1470"/>
                  </a:lnTo>
                  <a:lnTo>
                    <a:pt x="1689" y="1814"/>
                  </a:lnTo>
                  <a:lnTo>
                    <a:pt x="1407" y="2157"/>
                  </a:lnTo>
                  <a:lnTo>
                    <a:pt x="1157" y="2564"/>
                  </a:lnTo>
                  <a:lnTo>
                    <a:pt x="938" y="2970"/>
                  </a:lnTo>
                  <a:lnTo>
                    <a:pt x="720" y="3408"/>
                  </a:lnTo>
                  <a:lnTo>
                    <a:pt x="532" y="3845"/>
                  </a:lnTo>
                  <a:lnTo>
                    <a:pt x="376" y="4283"/>
                  </a:lnTo>
                  <a:lnTo>
                    <a:pt x="251" y="4752"/>
                  </a:lnTo>
                  <a:lnTo>
                    <a:pt x="126" y="5221"/>
                  </a:lnTo>
                  <a:lnTo>
                    <a:pt x="63" y="5658"/>
                  </a:lnTo>
                  <a:lnTo>
                    <a:pt x="1" y="6127"/>
                  </a:lnTo>
                  <a:lnTo>
                    <a:pt x="1" y="6565"/>
                  </a:lnTo>
                  <a:lnTo>
                    <a:pt x="32" y="7065"/>
                  </a:lnTo>
                  <a:lnTo>
                    <a:pt x="95" y="7502"/>
                  </a:lnTo>
                  <a:lnTo>
                    <a:pt x="188" y="7909"/>
                  </a:lnTo>
                  <a:lnTo>
                    <a:pt x="313" y="8284"/>
                  </a:lnTo>
                  <a:lnTo>
                    <a:pt x="501" y="8596"/>
                  </a:lnTo>
                  <a:lnTo>
                    <a:pt x="688" y="8846"/>
                  </a:lnTo>
                  <a:lnTo>
                    <a:pt x="938" y="9065"/>
                  </a:lnTo>
                  <a:lnTo>
                    <a:pt x="1189" y="9222"/>
                  </a:lnTo>
                  <a:lnTo>
                    <a:pt x="3502" y="10566"/>
                  </a:lnTo>
                  <a:lnTo>
                    <a:pt x="7971" y="1782"/>
                  </a:lnTo>
                  <a:lnTo>
                    <a:pt x="5471" y="282"/>
                  </a:lnTo>
                  <a:lnTo>
                    <a:pt x="5221" y="157"/>
                  </a:lnTo>
                  <a:lnTo>
                    <a:pt x="5002" y="63"/>
                  </a:lnTo>
                  <a:lnTo>
                    <a:pt x="4721" y="32"/>
                  </a:lnTo>
                  <a:lnTo>
                    <a:pt x="4439"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3"/>
            <p:cNvSpPr/>
            <p:nvPr/>
          </p:nvSpPr>
          <p:spPr>
            <a:xfrm>
              <a:off x="3048622" y="538850"/>
              <a:ext cx="4266762" cy="3549104"/>
            </a:xfrm>
            <a:custGeom>
              <a:rect b="b" l="l" r="r" t="t"/>
              <a:pathLst>
                <a:path extrusionOk="0" h="39260" w="47200">
                  <a:moveTo>
                    <a:pt x="28476" y="0"/>
                  </a:moveTo>
                  <a:lnTo>
                    <a:pt x="27913" y="31"/>
                  </a:lnTo>
                  <a:lnTo>
                    <a:pt x="27382" y="94"/>
                  </a:lnTo>
                  <a:lnTo>
                    <a:pt x="26819" y="219"/>
                  </a:lnTo>
                  <a:lnTo>
                    <a:pt x="26288" y="344"/>
                  </a:lnTo>
                  <a:lnTo>
                    <a:pt x="25756" y="531"/>
                  </a:lnTo>
                  <a:lnTo>
                    <a:pt x="25225" y="719"/>
                  </a:lnTo>
                  <a:lnTo>
                    <a:pt x="24694" y="969"/>
                  </a:lnTo>
                  <a:lnTo>
                    <a:pt x="18786" y="3876"/>
                  </a:lnTo>
                  <a:lnTo>
                    <a:pt x="17942" y="4314"/>
                  </a:lnTo>
                  <a:lnTo>
                    <a:pt x="17098" y="4814"/>
                  </a:lnTo>
                  <a:lnTo>
                    <a:pt x="16317" y="5376"/>
                  </a:lnTo>
                  <a:lnTo>
                    <a:pt x="15535" y="5939"/>
                  </a:lnTo>
                  <a:lnTo>
                    <a:pt x="14785" y="6533"/>
                  </a:lnTo>
                  <a:lnTo>
                    <a:pt x="14097" y="7189"/>
                  </a:lnTo>
                  <a:lnTo>
                    <a:pt x="13410" y="7877"/>
                  </a:lnTo>
                  <a:lnTo>
                    <a:pt x="12753" y="8596"/>
                  </a:lnTo>
                  <a:lnTo>
                    <a:pt x="4158" y="18598"/>
                  </a:lnTo>
                  <a:lnTo>
                    <a:pt x="2313" y="22974"/>
                  </a:lnTo>
                  <a:lnTo>
                    <a:pt x="2063" y="23193"/>
                  </a:lnTo>
                  <a:lnTo>
                    <a:pt x="1813" y="23443"/>
                  </a:lnTo>
                  <a:lnTo>
                    <a:pt x="1470" y="23787"/>
                  </a:lnTo>
                  <a:lnTo>
                    <a:pt x="1126" y="24225"/>
                  </a:lnTo>
                  <a:lnTo>
                    <a:pt x="782" y="24756"/>
                  </a:lnTo>
                  <a:lnTo>
                    <a:pt x="626" y="25069"/>
                  </a:lnTo>
                  <a:lnTo>
                    <a:pt x="469" y="25381"/>
                  </a:lnTo>
                  <a:lnTo>
                    <a:pt x="313" y="25694"/>
                  </a:lnTo>
                  <a:lnTo>
                    <a:pt x="219" y="26038"/>
                  </a:lnTo>
                  <a:lnTo>
                    <a:pt x="125" y="26413"/>
                  </a:lnTo>
                  <a:lnTo>
                    <a:pt x="32" y="26756"/>
                  </a:lnTo>
                  <a:lnTo>
                    <a:pt x="0" y="27100"/>
                  </a:lnTo>
                  <a:lnTo>
                    <a:pt x="0" y="27475"/>
                  </a:lnTo>
                  <a:lnTo>
                    <a:pt x="0" y="27819"/>
                  </a:lnTo>
                  <a:lnTo>
                    <a:pt x="32" y="28132"/>
                  </a:lnTo>
                  <a:lnTo>
                    <a:pt x="63" y="28476"/>
                  </a:lnTo>
                  <a:lnTo>
                    <a:pt x="125" y="28788"/>
                  </a:lnTo>
                  <a:lnTo>
                    <a:pt x="313" y="29382"/>
                  </a:lnTo>
                  <a:lnTo>
                    <a:pt x="532" y="29882"/>
                  </a:lnTo>
                  <a:lnTo>
                    <a:pt x="751" y="30351"/>
                  </a:lnTo>
                  <a:lnTo>
                    <a:pt x="1032" y="30726"/>
                  </a:lnTo>
                  <a:lnTo>
                    <a:pt x="1157" y="30851"/>
                  </a:lnTo>
                  <a:lnTo>
                    <a:pt x="1313" y="31008"/>
                  </a:lnTo>
                  <a:lnTo>
                    <a:pt x="1657" y="31258"/>
                  </a:lnTo>
                  <a:lnTo>
                    <a:pt x="2001" y="31476"/>
                  </a:lnTo>
                  <a:lnTo>
                    <a:pt x="2376" y="31633"/>
                  </a:lnTo>
                  <a:lnTo>
                    <a:pt x="2970" y="31883"/>
                  </a:lnTo>
                  <a:lnTo>
                    <a:pt x="3220" y="31945"/>
                  </a:lnTo>
                  <a:lnTo>
                    <a:pt x="11597" y="36790"/>
                  </a:lnTo>
                  <a:lnTo>
                    <a:pt x="11753" y="37071"/>
                  </a:lnTo>
                  <a:lnTo>
                    <a:pt x="11972" y="37384"/>
                  </a:lnTo>
                  <a:lnTo>
                    <a:pt x="12285" y="37759"/>
                  </a:lnTo>
                  <a:lnTo>
                    <a:pt x="12691" y="38165"/>
                  </a:lnTo>
                  <a:lnTo>
                    <a:pt x="12910" y="38384"/>
                  </a:lnTo>
                  <a:lnTo>
                    <a:pt x="13160" y="38572"/>
                  </a:lnTo>
                  <a:lnTo>
                    <a:pt x="13441" y="38728"/>
                  </a:lnTo>
                  <a:lnTo>
                    <a:pt x="13754" y="38884"/>
                  </a:lnTo>
                  <a:lnTo>
                    <a:pt x="14066" y="39041"/>
                  </a:lnTo>
                  <a:lnTo>
                    <a:pt x="14441" y="39134"/>
                  </a:lnTo>
                  <a:lnTo>
                    <a:pt x="14754" y="39197"/>
                  </a:lnTo>
                  <a:lnTo>
                    <a:pt x="15098" y="39228"/>
                  </a:lnTo>
                  <a:lnTo>
                    <a:pt x="15442" y="39259"/>
                  </a:lnTo>
                  <a:lnTo>
                    <a:pt x="15817" y="39228"/>
                  </a:lnTo>
                  <a:lnTo>
                    <a:pt x="16192" y="39197"/>
                  </a:lnTo>
                  <a:lnTo>
                    <a:pt x="16567" y="39134"/>
                  </a:lnTo>
                  <a:lnTo>
                    <a:pt x="17380" y="38978"/>
                  </a:lnTo>
                  <a:lnTo>
                    <a:pt x="18192" y="38759"/>
                  </a:lnTo>
                  <a:lnTo>
                    <a:pt x="19005" y="38478"/>
                  </a:lnTo>
                  <a:lnTo>
                    <a:pt x="19786" y="38134"/>
                  </a:lnTo>
                  <a:lnTo>
                    <a:pt x="20568" y="37790"/>
                  </a:lnTo>
                  <a:lnTo>
                    <a:pt x="21287" y="37447"/>
                  </a:lnTo>
                  <a:lnTo>
                    <a:pt x="21974" y="37103"/>
                  </a:lnTo>
                  <a:lnTo>
                    <a:pt x="23100" y="36478"/>
                  </a:lnTo>
                  <a:lnTo>
                    <a:pt x="23881" y="36009"/>
                  </a:lnTo>
                  <a:lnTo>
                    <a:pt x="24162" y="35821"/>
                  </a:lnTo>
                  <a:lnTo>
                    <a:pt x="47199" y="22474"/>
                  </a:lnTo>
                  <a:lnTo>
                    <a:pt x="47168" y="22068"/>
                  </a:lnTo>
                  <a:lnTo>
                    <a:pt x="47137" y="21630"/>
                  </a:lnTo>
                  <a:lnTo>
                    <a:pt x="47074" y="21099"/>
                  </a:lnTo>
                  <a:lnTo>
                    <a:pt x="46980" y="20505"/>
                  </a:lnTo>
                  <a:lnTo>
                    <a:pt x="46824" y="19880"/>
                  </a:lnTo>
                  <a:lnTo>
                    <a:pt x="46730" y="19567"/>
                  </a:lnTo>
                  <a:lnTo>
                    <a:pt x="46605" y="19286"/>
                  </a:lnTo>
                  <a:lnTo>
                    <a:pt x="46480" y="19036"/>
                  </a:lnTo>
                  <a:lnTo>
                    <a:pt x="46324" y="18786"/>
                  </a:lnTo>
                  <a:lnTo>
                    <a:pt x="46011" y="18380"/>
                  </a:lnTo>
                  <a:lnTo>
                    <a:pt x="45699" y="18004"/>
                  </a:lnTo>
                  <a:lnTo>
                    <a:pt x="45417" y="17723"/>
                  </a:lnTo>
                  <a:lnTo>
                    <a:pt x="45199" y="17504"/>
                  </a:lnTo>
                  <a:lnTo>
                    <a:pt x="44823" y="17223"/>
                  </a:lnTo>
                  <a:lnTo>
                    <a:pt x="44698" y="17129"/>
                  </a:lnTo>
                  <a:lnTo>
                    <a:pt x="44698" y="13753"/>
                  </a:lnTo>
                  <a:lnTo>
                    <a:pt x="44698" y="13441"/>
                  </a:lnTo>
                  <a:lnTo>
                    <a:pt x="44667" y="13160"/>
                  </a:lnTo>
                  <a:lnTo>
                    <a:pt x="44605" y="12847"/>
                  </a:lnTo>
                  <a:lnTo>
                    <a:pt x="44542" y="12566"/>
                  </a:lnTo>
                  <a:lnTo>
                    <a:pt x="44448" y="12284"/>
                  </a:lnTo>
                  <a:lnTo>
                    <a:pt x="44323" y="12003"/>
                  </a:lnTo>
                  <a:lnTo>
                    <a:pt x="44198" y="11753"/>
                  </a:lnTo>
                  <a:lnTo>
                    <a:pt x="44042" y="11503"/>
                  </a:lnTo>
                  <a:lnTo>
                    <a:pt x="41166" y="7127"/>
                  </a:lnTo>
                  <a:lnTo>
                    <a:pt x="40823" y="6595"/>
                  </a:lnTo>
                  <a:lnTo>
                    <a:pt x="40416" y="6095"/>
                  </a:lnTo>
                  <a:lnTo>
                    <a:pt x="40010" y="5595"/>
                  </a:lnTo>
                  <a:lnTo>
                    <a:pt x="39541" y="5158"/>
                  </a:lnTo>
                  <a:lnTo>
                    <a:pt x="39072" y="4751"/>
                  </a:lnTo>
                  <a:lnTo>
                    <a:pt x="38572" y="4345"/>
                  </a:lnTo>
                  <a:lnTo>
                    <a:pt x="38072" y="3970"/>
                  </a:lnTo>
                  <a:lnTo>
                    <a:pt x="37509" y="3626"/>
                  </a:lnTo>
                  <a:lnTo>
                    <a:pt x="33290" y="1219"/>
                  </a:lnTo>
                  <a:lnTo>
                    <a:pt x="32789" y="938"/>
                  </a:lnTo>
                  <a:lnTo>
                    <a:pt x="32289" y="688"/>
                  </a:lnTo>
                  <a:lnTo>
                    <a:pt x="31758" y="500"/>
                  </a:lnTo>
                  <a:lnTo>
                    <a:pt x="31227" y="344"/>
                  </a:lnTo>
                  <a:lnTo>
                    <a:pt x="30695" y="188"/>
                  </a:lnTo>
                  <a:lnTo>
                    <a:pt x="30133" y="94"/>
                  </a:lnTo>
                  <a:lnTo>
                    <a:pt x="29601" y="31"/>
                  </a:lnTo>
                  <a:lnTo>
                    <a:pt x="29039" y="0"/>
                  </a:lnTo>
                  <a:close/>
                </a:path>
              </a:pathLst>
            </a:cu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3"/>
            <p:cNvSpPr/>
            <p:nvPr/>
          </p:nvSpPr>
          <p:spPr>
            <a:xfrm>
              <a:off x="6721805" y="2087223"/>
              <a:ext cx="593460" cy="822369"/>
            </a:xfrm>
            <a:custGeom>
              <a:rect b="b" l="l" r="r" t="t"/>
              <a:pathLst>
                <a:path extrusionOk="0" h="9097" w="6565">
                  <a:moveTo>
                    <a:pt x="4063" y="0"/>
                  </a:moveTo>
                  <a:lnTo>
                    <a:pt x="3876" y="188"/>
                  </a:lnTo>
                  <a:lnTo>
                    <a:pt x="3345" y="688"/>
                  </a:lnTo>
                  <a:lnTo>
                    <a:pt x="3001" y="1032"/>
                  </a:lnTo>
                  <a:lnTo>
                    <a:pt x="2626" y="1469"/>
                  </a:lnTo>
                  <a:lnTo>
                    <a:pt x="2219" y="1969"/>
                  </a:lnTo>
                  <a:lnTo>
                    <a:pt x="1813" y="2563"/>
                  </a:lnTo>
                  <a:lnTo>
                    <a:pt x="1407" y="3188"/>
                  </a:lnTo>
                  <a:lnTo>
                    <a:pt x="1032" y="3876"/>
                  </a:lnTo>
                  <a:lnTo>
                    <a:pt x="688" y="4626"/>
                  </a:lnTo>
                  <a:lnTo>
                    <a:pt x="531" y="5001"/>
                  </a:lnTo>
                  <a:lnTo>
                    <a:pt x="406" y="5408"/>
                  </a:lnTo>
                  <a:lnTo>
                    <a:pt x="281" y="5845"/>
                  </a:lnTo>
                  <a:lnTo>
                    <a:pt x="188" y="6283"/>
                  </a:lnTo>
                  <a:lnTo>
                    <a:pt x="94" y="6721"/>
                  </a:lnTo>
                  <a:lnTo>
                    <a:pt x="63" y="7158"/>
                  </a:lnTo>
                  <a:lnTo>
                    <a:pt x="31" y="7627"/>
                  </a:lnTo>
                  <a:lnTo>
                    <a:pt x="0" y="8096"/>
                  </a:lnTo>
                  <a:lnTo>
                    <a:pt x="31" y="8596"/>
                  </a:lnTo>
                  <a:lnTo>
                    <a:pt x="94" y="9096"/>
                  </a:lnTo>
                  <a:lnTo>
                    <a:pt x="6564" y="5345"/>
                  </a:lnTo>
                  <a:lnTo>
                    <a:pt x="6533" y="4939"/>
                  </a:lnTo>
                  <a:lnTo>
                    <a:pt x="6502" y="4501"/>
                  </a:lnTo>
                  <a:lnTo>
                    <a:pt x="6439" y="3970"/>
                  </a:lnTo>
                  <a:lnTo>
                    <a:pt x="6345" y="3376"/>
                  </a:lnTo>
                  <a:lnTo>
                    <a:pt x="6189" y="2751"/>
                  </a:lnTo>
                  <a:lnTo>
                    <a:pt x="6095" y="2438"/>
                  </a:lnTo>
                  <a:lnTo>
                    <a:pt x="5970" y="2157"/>
                  </a:lnTo>
                  <a:lnTo>
                    <a:pt x="5845" y="1907"/>
                  </a:lnTo>
                  <a:lnTo>
                    <a:pt x="5689" y="1657"/>
                  </a:lnTo>
                  <a:lnTo>
                    <a:pt x="5376" y="1251"/>
                  </a:lnTo>
                  <a:lnTo>
                    <a:pt x="5064" y="875"/>
                  </a:lnTo>
                  <a:lnTo>
                    <a:pt x="4782" y="594"/>
                  </a:lnTo>
                  <a:lnTo>
                    <a:pt x="4564" y="375"/>
                  </a:lnTo>
                  <a:lnTo>
                    <a:pt x="4188" y="94"/>
                  </a:lnTo>
                  <a:lnTo>
                    <a:pt x="4063" y="0"/>
                  </a:lnTo>
                  <a:close/>
                </a:path>
              </a:pathLst>
            </a:custGeom>
            <a:solidFill>
              <a:srgbClr val="66AF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3"/>
            <p:cNvSpPr/>
            <p:nvPr/>
          </p:nvSpPr>
          <p:spPr>
            <a:xfrm>
              <a:off x="6730212" y="2282114"/>
              <a:ext cx="585053" cy="850664"/>
            </a:xfrm>
            <a:custGeom>
              <a:rect b="b" l="l" r="r" t="t"/>
              <a:pathLst>
                <a:path extrusionOk="0" h="9410" w="6472">
                  <a:moveTo>
                    <a:pt x="4471" y="1"/>
                  </a:moveTo>
                  <a:lnTo>
                    <a:pt x="4189" y="32"/>
                  </a:lnTo>
                  <a:lnTo>
                    <a:pt x="3877" y="95"/>
                  </a:lnTo>
                  <a:lnTo>
                    <a:pt x="3564" y="220"/>
                  </a:lnTo>
                  <a:lnTo>
                    <a:pt x="3220" y="376"/>
                  </a:lnTo>
                  <a:lnTo>
                    <a:pt x="2876" y="595"/>
                  </a:lnTo>
                  <a:lnTo>
                    <a:pt x="2564" y="845"/>
                  </a:lnTo>
                  <a:lnTo>
                    <a:pt x="2251" y="1126"/>
                  </a:lnTo>
                  <a:lnTo>
                    <a:pt x="1970" y="1439"/>
                  </a:lnTo>
                  <a:lnTo>
                    <a:pt x="1689" y="1783"/>
                  </a:lnTo>
                  <a:lnTo>
                    <a:pt x="1407" y="2158"/>
                  </a:lnTo>
                  <a:lnTo>
                    <a:pt x="1157" y="2564"/>
                  </a:lnTo>
                  <a:lnTo>
                    <a:pt x="939" y="2970"/>
                  </a:lnTo>
                  <a:lnTo>
                    <a:pt x="720" y="3408"/>
                  </a:lnTo>
                  <a:lnTo>
                    <a:pt x="532" y="3846"/>
                  </a:lnTo>
                  <a:lnTo>
                    <a:pt x="376" y="4283"/>
                  </a:lnTo>
                  <a:lnTo>
                    <a:pt x="251" y="4752"/>
                  </a:lnTo>
                  <a:lnTo>
                    <a:pt x="126" y="5190"/>
                  </a:lnTo>
                  <a:lnTo>
                    <a:pt x="63" y="5659"/>
                  </a:lnTo>
                  <a:lnTo>
                    <a:pt x="1" y="6127"/>
                  </a:lnTo>
                  <a:lnTo>
                    <a:pt x="1" y="6565"/>
                  </a:lnTo>
                  <a:lnTo>
                    <a:pt x="1" y="7003"/>
                  </a:lnTo>
                  <a:lnTo>
                    <a:pt x="63" y="7409"/>
                  </a:lnTo>
                  <a:lnTo>
                    <a:pt x="126" y="7753"/>
                  </a:lnTo>
                  <a:lnTo>
                    <a:pt x="251" y="8097"/>
                  </a:lnTo>
                  <a:lnTo>
                    <a:pt x="376" y="8409"/>
                  </a:lnTo>
                  <a:lnTo>
                    <a:pt x="532" y="8659"/>
                  </a:lnTo>
                  <a:lnTo>
                    <a:pt x="720" y="8878"/>
                  </a:lnTo>
                  <a:lnTo>
                    <a:pt x="939" y="9066"/>
                  </a:lnTo>
                  <a:lnTo>
                    <a:pt x="1157" y="9222"/>
                  </a:lnTo>
                  <a:lnTo>
                    <a:pt x="1407" y="9316"/>
                  </a:lnTo>
                  <a:lnTo>
                    <a:pt x="1689" y="9378"/>
                  </a:lnTo>
                  <a:lnTo>
                    <a:pt x="1970" y="9409"/>
                  </a:lnTo>
                  <a:lnTo>
                    <a:pt x="2251" y="9378"/>
                  </a:lnTo>
                  <a:lnTo>
                    <a:pt x="2564" y="9284"/>
                  </a:lnTo>
                  <a:lnTo>
                    <a:pt x="2876" y="9191"/>
                  </a:lnTo>
                  <a:lnTo>
                    <a:pt x="3220" y="9003"/>
                  </a:lnTo>
                  <a:lnTo>
                    <a:pt x="3564" y="8784"/>
                  </a:lnTo>
                  <a:lnTo>
                    <a:pt x="3877" y="8534"/>
                  </a:lnTo>
                  <a:lnTo>
                    <a:pt x="4189" y="8253"/>
                  </a:lnTo>
                  <a:lnTo>
                    <a:pt x="4471" y="7940"/>
                  </a:lnTo>
                  <a:lnTo>
                    <a:pt x="4752" y="7597"/>
                  </a:lnTo>
                  <a:lnTo>
                    <a:pt x="5033" y="7221"/>
                  </a:lnTo>
                  <a:lnTo>
                    <a:pt x="5283" y="6846"/>
                  </a:lnTo>
                  <a:lnTo>
                    <a:pt x="5502" y="6440"/>
                  </a:lnTo>
                  <a:lnTo>
                    <a:pt x="5721" y="6002"/>
                  </a:lnTo>
                  <a:lnTo>
                    <a:pt x="5908" y="5565"/>
                  </a:lnTo>
                  <a:lnTo>
                    <a:pt x="6065" y="5096"/>
                  </a:lnTo>
                  <a:lnTo>
                    <a:pt x="6190" y="4658"/>
                  </a:lnTo>
                  <a:lnTo>
                    <a:pt x="6315" y="4189"/>
                  </a:lnTo>
                  <a:lnTo>
                    <a:pt x="6377" y="3721"/>
                  </a:lnTo>
                  <a:lnTo>
                    <a:pt x="6440" y="3283"/>
                  </a:lnTo>
                  <a:lnTo>
                    <a:pt x="6471" y="2814"/>
                  </a:lnTo>
                  <a:lnTo>
                    <a:pt x="6440" y="2408"/>
                  </a:lnTo>
                  <a:lnTo>
                    <a:pt x="6377" y="2001"/>
                  </a:lnTo>
                  <a:lnTo>
                    <a:pt x="6315" y="1626"/>
                  </a:lnTo>
                  <a:lnTo>
                    <a:pt x="6190" y="1283"/>
                  </a:lnTo>
                  <a:lnTo>
                    <a:pt x="6065" y="1001"/>
                  </a:lnTo>
                  <a:lnTo>
                    <a:pt x="5908" y="720"/>
                  </a:lnTo>
                  <a:lnTo>
                    <a:pt x="5721" y="501"/>
                  </a:lnTo>
                  <a:lnTo>
                    <a:pt x="5502" y="314"/>
                  </a:lnTo>
                  <a:lnTo>
                    <a:pt x="5283" y="189"/>
                  </a:lnTo>
                  <a:lnTo>
                    <a:pt x="5033" y="63"/>
                  </a:lnTo>
                  <a:lnTo>
                    <a:pt x="4752"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3"/>
            <p:cNvSpPr/>
            <p:nvPr/>
          </p:nvSpPr>
          <p:spPr>
            <a:xfrm>
              <a:off x="6837600" y="2440396"/>
              <a:ext cx="367466" cy="531281"/>
            </a:xfrm>
            <a:custGeom>
              <a:rect b="b" l="l" r="r" t="t"/>
              <a:pathLst>
                <a:path extrusionOk="0" h="5877" w="4065">
                  <a:moveTo>
                    <a:pt x="2626" y="0"/>
                  </a:moveTo>
                  <a:lnTo>
                    <a:pt x="2439" y="63"/>
                  </a:lnTo>
                  <a:lnTo>
                    <a:pt x="2251" y="125"/>
                  </a:lnTo>
                  <a:lnTo>
                    <a:pt x="2032" y="250"/>
                  </a:lnTo>
                  <a:lnTo>
                    <a:pt x="1813" y="375"/>
                  </a:lnTo>
                  <a:lnTo>
                    <a:pt x="1626" y="532"/>
                  </a:lnTo>
                  <a:lnTo>
                    <a:pt x="1438" y="719"/>
                  </a:lnTo>
                  <a:lnTo>
                    <a:pt x="1251" y="907"/>
                  </a:lnTo>
                  <a:lnTo>
                    <a:pt x="907" y="1344"/>
                  </a:lnTo>
                  <a:lnTo>
                    <a:pt x="594" y="1876"/>
                  </a:lnTo>
                  <a:lnTo>
                    <a:pt x="344" y="2407"/>
                  </a:lnTo>
                  <a:lnTo>
                    <a:pt x="157" y="2970"/>
                  </a:lnTo>
                  <a:lnTo>
                    <a:pt x="32" y="3532"/>
                  </a:lnTo>
                  <a:lnTo>
                    <a:pt x="1" y="3845"/>
                  </a:lnTo>
                  <a:lnTo>
                    <a:pt x="1" y="4126"/>
                  </a:lnTo>
                  <a:lnTo>
                    <a:pt x="1" y="4376"/>
                  </a:lnTo>
                  <a:lnTo>
                    <a:pt x="32" y="4626"/>
                  </a:lnTo>
                  <a:lnTo>
                    <a:pt x="94" y="4877"/>
                  </a:lnTo>
                  <a:lnTo>
                    <a:pt x="157" y="5064"/>
                  </a:lnTo>
                  <a:lnTo>
                    <a:pt x="251" y="5252"/>
                  </a:lnTo>
                  <a:lnTo>
                    <a:pt x="344" y="5439"/>
                  </a:lnTo>
                  <a:lnTo>
                    <a:pt x="469" y="5564"/>
                  </a:lnTo>
                  <a:lnTo>
                    <a:pt x="594" y="5689"/>
                  </a:lnTo>
                  <a:lnTo>
                    <a:pt x="751" y="5783"/>
                  </a:lnTo>
                  <a:lnTo>
                    <a:pt x="907" y="5846"/>
                  </a:lnTo>
                  <a:lnTo>
                    <a:pt x="1063" y="5877"/>
                  </a:lnTo>
                  <a:lnTo>
                    <a:pt x="1438" y="5877"/>
                  </a:lnTo>
                  <a:lnTo>
                    <a:pt x="1626" y="5814"/>
                  </a:lnTo>
                  <a:lnTo>
                    <a:pt x="1813" y="5752"/>
                  </a:lnTo>
                  <a:lnTo>
                    <a:pt x="2032" y="5658"/>
                  </a:lnTo>
                  <a:lnTo>
                    <a:pt x="2251" y="5502"/>
                  </a:lnTo>
                  <a:lnTo>
                    <a:pt x="2439" y="5345"/>
                  </a:lnTo>
                  <a:lnTo>
                    <a:pt x="2626" y="5189"/>
                  </a:lnTo>
                  <a:lnTo>
                    <a:pt x="2814" y="4970"/>
                  </a:lnTo>
                  <a:lnTo>
                    <a:pt x="3158" y="4533"/>
                  </a:lnTo>
                  <a:lnTo>
                    <a:pt x="3470" y="4033"/>
                  </a:lnTo>
                  <a:lnTo>
                    <a:pt x="3720" y="3470"/>
                  </a:lnTo>
                  <a:lnTo>
                    <a:pt x="3908" y="2907"/>
                  </a:lnTo>
                  <a:lnTo>
                    <a:pt x="4033" y="2345"/>
                  </a:lnTo>
                  <a:lnTo>
                    <a:pt x="4064" y="2063"/>
                  </a:lnTo>
                  <a:lnTo>
                    <a:pt x="4064" y="1782"/>
                  </a:lnTo>
                  <a:lnTo>
                    <a:pt x="4064" y="1501"/>
                  </a:lnTo>
                  <a:lnTo>
                    <a:pt x="4033" y="1251"/>
                  </a:lnTo>
                  <a:lnTo>
                    <a:pt x="3970" y="1032"/>
                  </a:lnTo>
                  <a:lnTo>
                    <a:pt x="3908" y="813"/>
                  </a:lnTo>
                  <a:lnTo>
                    <a:pt x="3814" y="626"/>
                  </a:lnTo>
                  <a:lnTo>
                    <a:pt x="3720" y="469"/>
                  </a:lnTo>
                  <a:lnTo>
                    <a:pt x="3595" y="313"/>
                  </a:lnTo>
                  <a:lnTo>
                    <a:pt x="3470" y="219"/>
                  </a:lnTo>
                  <a:lnTo>
                    <a:pt x="3314" y="125"/>
                  </a:lnTo>
                  <a:lnTo>
                    <a:pt x="3158" y="63"/>
                  </a:lnTo>
                  <a:lnTo>
                    <a:pt x="300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3"/>
            <p:cNvSpPr/>
            <p:nvPr/>
          </p:nvSpPr>
          <p:spPr>
            <a:xfrm>
              <a:off x="6863001" y="2477096"/>
              <a:ext cx="316572" cy="460678"/>
            </a:xfrm>
            <a:custGeom>
              <a:rect b="b" l="l" r="r" t="t"/>
              <a:pathLst>
                <a:path extrusionOk="0" h="5096" w="3502">
                  <a:moveTo>
                    <a:pt x="2283" y="1"/>
                  </a:moveTo>
                  <a:lnTo>
                    <a:pt x="2095" y="32"/>
                  </a:lnTo>
                  <a:lnTo>
                    <a:pt x="1939" y="95"/>
                  </a:lnTo>
                  <a:lnTo>
                    <a:pt x="1751" y="188"/>
                  </a:lnTo>
                  <a:lnTo>
                    <a:pt x="1564" y="313"/>
                  </a:lnTo>
                  <a:lnTo>
                    <a:pt x="1407" y="438"/>
                  </a:lnTo>
                  <a:lnTo>
                    <a:pt x="1064" y="782"/>
                  </a:lnTo>
                  <a:lnTo>
                    <a:pt x="782" y="1157"/>
                  </a:lnTo>
                  <a:lnTo>
                    <a:pt x="501" y="1595"/>
                  </a:lnTo>
                  <a:lnTo>
                    <a:pt x="282" y="2064"/>
                  </a:lnTo>
                  <a:lnTo>
                    <a:pt x="126" y="2564"/>
                  </a:lnTo>
                  <a:lnTo>
                    <a:pt x="32" y="3064"/>
                  </a:lnTo>
                  <a:lnTo>
                    <a:pt x="1" y="3564"/>
                  </a:lnTo>
                  <a:lnTo>
                    <a:pt x="1" y="3783"/>
                  </a:lnTo>
                  <a:lnTo>
                    <a:pt x="32" y="4002"/>
                  </a:lnTo>
                  <a:lnTo>
                    <a:pt x="63" y="4189"/>
                  </a:lnTo>
                  <a:lnTo>
                    <a:pt x="126" y="4377"/>
                  </a:lnTo>
                  <a:lnTo>
                    <a:pt x="220" y="4533"/>
                  </a:lnTo>
                  <a:lnTo>
                    <a:pt x="282" y="4689"/>
                  </a:lnTo>
                  <a:lnTo>
                    <a:pt x="407" y="4814"/>
                  </a:lnTo>
                  <a:lnTo>
                    <a:pt x="501" y="4908"/>
                  </a:lnTo>
                  <a:lnTo>
                    <a:pt x="626" y="5002"/>
                  </a:lnTo>
                  <a:lnTo>
                    <a:pt x="782" y="5033"/>
                  </a:lnTo>
                  <a:lnTo>
                    <a:pt x="907" y="5064"/>
                  </a:lnTo>
                  <a:lnTo>
                    <a:pt x="1064" y="5096"/>
                  </a:lnTo>
                  <a:lnTo>
                    <a:pt x="1220" y="5064"/>
                  </a:lnTo>
                  <a:lnTo>
                    <a:pt x="1407" y="5033"/>
                  </a:lnTo>
                  <a:lnTo>
                    <a:pt x="1564" y="4971"/>
                  </a:lnTo>
                  <a:lnTo>
                    <a:pt x="1751" y="4877"/>
                  </a:lnTo>
                  <a:lnTo>
                    <a:pt x="1939" y="4752"/>
                  </a:lnTo>
                  <a:lnTo>
                    <a:pt x="2095" y="4627"/>
                  </a:lnTo>
                  <a:lnTo>
                    <a:pt x="2439" y="4314"/>
                  </a:lnTo>
                  <a:lnTo>
                    <a:pt x="2720" y="3908"/>
                  </a:lnTo>
                  <a:lnTo>
                    <a:pt x="3002" y="3470"/>
                  </a:lnTo>
                  <a:lnTo>
                    <a:pt x="3220" y="3001"/>
                  </a:lnTo>
                  <a:lnTo>
                    <a:pt x="3377" y="2501"/>
                  </a:lnTo>
                  <a:lnTo>
                    <a:pt x="3470" y="2032"/>
                  </a:lnTo>
                  <a:lnTo>
                    <a:pt x="3502" y="1532"/>
                  </a:lnTo>
                  <a:lnTo>
                    <a:pt x="3502" y="1282"/>
                  </a:lnTo>
                  <a:lnTo>
                    <a:pt x="3470" y="1063"/>
                  </a:lnTo>
                  <a:lnTo>
                    <a:pt x="3439" y="876"/>
                  </a:lnTo>
                  <a:lnTo>
                    <a:pt x="3377" y="688"/>
                  </a:lnTo>
                  <a:lnTo>
                    <a:pt x="3283" y="532"/>
                  </a:lnTo>
                  <a:lnTo>
                    <a:pt x="3220" y="376"/>
                  </a:lnTo>
                  <a:lnTo>
                    <a:pt x="3095" y="282"/>
                  </a:lnTo>
                  <a:lnTo>
                    <a:pt x="3002" y="157"/>
                  </a:lnTo>
                  <a:lnTo>
                    <a:pt x="2877" y="95"/>
                  </a:lnTo>
                  <a:lnTo>
                    <a:pt x="2720" y="32"/>
                  </a:lnTo>
                  <a:lnTo>
                    <a:pt x="2595"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3"/>
            <p:cNvSpPr/>
            <p:nvPr/>
          </p:nvSpPr>
          <p:spPr>
            <a:xfrm>
              <a:off x="6848900" y="2460192"/>
              <a:ext cx="344776" cy="491686"/>
            </a:xfrm>
            <a:custGeom>
              <a:rect b="b" l="l" r="r" t="t"/>
              <a:pathLst>
                <a:path extrusionOk="0" h="5439" w="3814">
                  <a:moveTo>
                    <a:pt x="3064" y="0"/>
                  </a:moveTo>
                  <a:lnTo>
                    <a:pt x="2439" y="1250"/>
                  </a:lnTo>
                  <a:lnTo>
                    <a:pt x="2345" y="1344"/>
                  </a:lnTo>
                  <a:lnTo>
                    <a:pt x="2251" y="1407"/>
                  </a:lnTo>
                  <a:lnTo>
                    <a:pt x="2220" y="1376"/>
                  </a:lnTo>
                  <a:lnTo>
                    <a:pt x="2189" y="1376"/>
                  </a:lnTo>
                  <a:lnTo>
                    <a:pt x="2157" y="1250"/>
                  </a:lnTo>
                  <a:lnTo>
                    <a:pt x="2157" y="31"/>
                  </a:lnTo>
                  <a:lnTo>
                    <a:pt x="1657" y="313"/>
                  </a:lnTo>
                  <a:lnTo>
                    <a:pt x="1657" y="1563"/>
                  </a:lnTo>
                  <a:lnTo>
                    <a:pt x="1626" y="1688"/>
                  </a:lnTo>
                  <a:lnTo>
                    <a:pt x="1563" y="1813"/>
                  </a:lnTo>
                  <a:lnTo>
                    <a:pt x="1470" y="1876"/>
                  </a:lnTo>
                  <a:lnTo>
                    <a:pt x="1438" y="1876"/>
                  </a:lnTo>
                  <a:lnTo>
                    <a:pt x="1376" y="1844"/>
                  </a:lnTo>
                  <a:lnTo>
                    <a:pt x="751" y="1376"/>
                  </a:lnTo>
                  <a:lnTo>
                    <a:pt x="376" y="2032"/>
                  </a:lnTo>
                  <a:lnTo>
                    <a:pt x="1032" y="2532"/>
                  </a:lnTo>
                  <a:lnTo>
                    <a:pt x="1063" y="2563"/>
                  </a:lnTo>
                  <a:lnTo>
                    <a:pt x="1063" y="2626"/>
                  </a:lnTo>
                  <a:lnTo>
                    <a:pt x="1063" y="2751"/>
                  </a:lnTo>
                  <a:lnTo>
                    <a:pt x="1001" y="2876"/>
                  </a:lnTo>
                  <a:lnTo>
                    <a:pt x="907" y="2970"/>
                  </a:lnTo>
                  <a:lnTo>
                    <a:pt x="1" y="3501"/>
                  </a:lnTo>
                  <a:lnTo>
                    <a:pt x="1" y="4157"/>
                  </a:lnTo>
                  <a:lnTo>
                    <a:pt x="907" y="3626"/>
                  </a:lnTo>
                  <a:lnTo>
                    <a:pt x="1001" y="3626"/>
                  </a:lnTo>
                  <a:lnTo>
                    <a:pt x="1063" y="3689"/>
                  </a:lnTo>
                  <a:lnTo>
                    <a:pt x="1063" y="3782"/>
                  </a:lnTo>
                  <a:lnTo>
                    <a:pt x="1032" y="3939"/>
                  </a:lnTo>
                  <a:lnTo>
                    <a:pt x="376" y="5158"/>
                  </a:lnTo>
                  <a:lnTo>
                    <a:pt x="751" y="5439"/>
                  </a:lnTo>
                  <a:lnTo>
                    <a:pt x="1376" y="4189"/>
                  </a:lnTo>
                  <a:lnTo>
                    <a:pt x="1470" y="4095"/>
                  </a:lnTo>
                  <a:lnTo>
                    <a:pt x="1563" y="4064"/>
                  </a:lnTo>
                  <a:lnTo>
                    <a:pt x="1595" y="4064"/>
                  </a:lnTo>
                  <a:lnTo>
                    <a:pt x="1626" y="4095"/>
                  </a:lnTo>
                  <a:lnTo>
                    <a:pt x="1657" y="4189"/>
                  </a:lnTo>
                  <a:lnTo>
                    <a:pt x="1657" y="5408"/>
                  </a:lnTo>
                  <a:lnTo>
                    <a:pt x="2157" y="5126"/>
                  </a:lnTo>
                  <a:lnTo>
                    <a:pt x="2157" y="3907"/>
                  </a:lnTo>
                  <a:lnTo>
                    <a:pt x="2189" y="3751"/>
                  </a:lnTo>
                  <a:lnTo>
                    <a:pt x="2251" y="3657"/>
                  </a:lnTo>
                  <a:lnTo>
                    <a:pt x="2345" y="3595"/>
                  </a:lnTo>
                  <a:lnTo>
                    <a:pt x="2439" y="3595"/>
                  </a:lnTo>
                  <a:lnTo>
                    <a:pt x="3064" y="4095"/>
                  </a:lnTo>
                  <a:lnTo>
                    <a:pt x="3439" y="3407"/>
                  </a:lnTo>
                  <a:lnTo>
                    <a:pt x="2782" y="2907"/>
                  </a:lnTo>
                  <a:lnTo>
                    <a:pt x="2751" y="2876"/>
                  </a:lnTo>
                  <a:lnTo>
                    <a:pt x="2751" y="2813"/>
                  </a:lnTo>
                  <a:lnTo>
                    <a:pt x="2751" y="2720"/>
                  </a:lnTo>
                  <a:lnTo>
                    <a:pt x="2814" y="2595"/>
                  </a:lnTo>
                  <a:lnTo>
                    <a:pt x="2908" y="2501"/>
                  </a:lnTo>
                  <a:lnTo>
                    <a:pt x="3814" y="1969"/>
                  </a:lnTo>
                  <a:lnTo>
                    <a:pt x="3814" y="1282"/>
                  </a:lnTo>
                  <a:lnTo>
                    <a:pt x="2908" y="1813"/>
                  </a:lnTo>
                  <a:lnTo>
                    <a:pt x="2845" y="1844"/>
                  </a:lnTo>
                  <a:lnTo>
                    <a:pt x="2814" y="1844"/>
                  </a:lnTo>
                  <a:lnTo>
                    <a:pt x="2751" y="1782"/>
                  </a:lnTo>
                  <a:lnTo>
                    <a:pt x="2751" y="1657"/>
                  </a:lnTo>
                  <a:lnTo>
                    <a:pt x="2782" y="1532"/>
                  </a:lnTo>
                  <a:lnTo>
                    <a:pt x="3439" y="282"/>
                  </a:lnTo>
                  <a:lnTo>
                    <a:pt x="306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3"/>
            <p:cNvSpPr/>
            <p:nvPr/>
          </p:nvSpPr>
          <p:spPr>
            <a:xfrm>
              <a:off x="6978887" y="2646677"/>
              <a:ext cx="84883" cy="121588"/>
            </a:xfrm>
            <a:custGeom>
              <a:rect b="b" l="l" r="r" t="t"/>
              <a:pathLst>
                <a:path extrusionOk="0" h="1345" w="939">
                  <a:moveTo>
                    <a:pt x="563" y="0"/>
                  </a:moveTo>
                  <a:lnTo>
                    <a:pt x="469" y="31"/>
                  </a:lnTo>
                  <a:lnTo>
                    <a:pt x="376" y="125"/>
                  </a:lnTo>
                  <a:lnTo>
                    <a:pt x="282" y="188"/>
                  </a:lnTo>
                  <a:lnTo>
                    <a:pt x="157" y="407"/>
                  </a:lnTo>
                  <a:lnTo>
                    <a:pt x="32" y="657"/>
                  </a:lnTo>
                  <a:lnTo>
                    <a:pt x="0" y="938"/>
                  </a:lnTo>
                  <a:lnTo>
                    <a:pt x="32" y="1063"/>
                  </a:lnTo>
                  <a:lnTo>
                    <a:pt x="32" y="1157"/>
                  </a:lnTo>
                  <a:lnTo>
                    <a:pt x="94" y="1219"/>
                  </a:lnTo>
                  <a:lnTo>
                    <a:pt x="157" y="1282"/>
                  </a:lnTo>
                  <a:lnTo>
                    <a:pt x="219" y="1313"/>
                  </a:lnTo>
                  <a:lnTo>
                    <a:pt x="282" y="1344"/>
                  </a:lnTo>
                  <a:lnTo>
                    <a:pt x="376" y="1313"/>
                  </a:lnTo>
                  <a:lnTo>
                    <a:pt x="469" y="1282"/>
                  </a:lnTo>
                  <a:lnTo>
                    <a:pt x="563" y="1219"/>
                  </a:lnTo>
                  <a:lnTo>
                    <a:pt x="657" y="1125"/>
                  </a:lnTo>
                  <a:lnTo>
                    <a:pt x="782" y="907"/>
                  </a:lnTo>
                  <a:lnTo>
                    <a:pt x="907" y="657"/>
                  </a:lnTo>
                  <a:lnTo>
                    <a:pt x="938" y="407"/>
                  </a:lnTo>
                  <a:lnTo>
                    <a:pt x="938" y="281"/>
                  </a:lnTo>
                  <a:lnTo>
                    <a:pt x="907" y="188"/>
                  </a:lnTo>
                  <a:lnTo>
                    <a:pt x="844" y="94"/>
                  </a:lnTo>
                  <a:lnTo>
                    <a:pt x="782" y="31"/>
                  </a:lnTo>
                  <a:lnTo>
                    <a:pt x="719"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13"/>
            <p:cNvSpPr/>
            <p:nvPr/>
          </p:nvSpPr>
          <p:spPr>
            <a:xfrm>
              <a:off x="3630672" y="1290393"/>
              <a:ext cx="1641709" cy="1492052"/>
            </a:xfrm>
            <a:custGeom>
              <a:rect b="b" l="l" r="r" t="t"/>
              <a:pathLst>
                <a:path extrusionOk="0" h="16505" w="18161">
                  <a:moveTo>
                    <a:pt x="7909" y="1"/>
                  </a:moveTo>
                  <a:lnTo>
                    <a:pt x="7627" y="63"/>
                  </a:lnTo>
                  <a:lnTo>
                    <a:pt x="7377" y="157"/>
                  </a:lnTo>
                  <a:lnTo>
                    <a:pt x="7127" y="313"/>
                  </a:lnTo>
                  <a:lnTo>
                    <a:pt x="6908" y="501"/>
                  </a:lnTo>
                  <a:lnTo>
                    <a:pt x="0" y="8315"/>
                  </a:lnTo>
                  <a:lnTo>
                    <a:pt x="0" y="8471"/>
                  </a:lnTo>
                  <a:lnTo>
                    <a:pt x="125" y="8878"/>
                  </a:lnTo>
                  <a:lnTo>
                    <a:pt x="188" y="9190"/>
                  </a:lnTo>
                  <a:lnTo>
                    <a:pt x="313" y="9534"/>
                  </a:lnTo>
                  <a:lnTo>
                    <a:pt x="501" y="9909"/>
                  </a:lnTo>
                  <a:lnTo>
                    <a:pt x="688" y="10347"/>
                  </a:lnTo>
                  <a:lnTo>
                    <a:pt x="938" y="10784"/>
                  </a:lnTo>
                  <a:lnTo>
                    <a:pt x="1251" y="11253"/>
                  </a:lnTo>
                  <a:lnTo>
                    <a:pt x="1626" y="11722"/>
                  </a:lnTo>
                  <a:lnTo>
                    <a:pt x="2032" y="12222"/>
                  </a:lnTo>
                  <a:lnTo>
                    <a:pt x="2532" y="12722"/>
                  </a:lnTo>
                  <a:lnTo>
                    <a:pt x="3095" y="13191"/>
                  </a:lnTo>
                  <a:lnTo>
                    <a:pt x="3751" y="13660"/>
                  </a:lnTo>
                  <a:lnTo>
                    <a:pt x="4470" y="14098"/>
                  </a:lnTo>
                  <a:lnTo>
                    <a:pt x="5314" y="14567"/>
                  </a:lnTo>
                  <a:lnTo>
                    <a:pt x="6127" y="14942"/>
                  </a:lnTo>
                  <a:lnTo>
                    <a:pt x="6940" y="15285"/>
                  </a:lnTo>
                  <a:lnTo>
                    <a:pt x="7721" y="15567"/>
                  </a:lnTo>
                  <a:lnTo>
                    <a:pt x="8502" y="15786"/>
                  </a:lnTo>
                  <a:lnTo>
                    <a:pt x="9221" y="15973"/>
                  </a:lnTo>
                  <a:lnTo>
                    <a:pt x="9909" y="16129"/>
                  </a:lnTo>
                  <a:lnTo>
                    <a:pt x="10565" y="16254"/>
                  </a:lnTo>
                  <a:lnTo>
                    <a:pt x="11128" y="16348"/>
                  </a:lnTo>
                  <a:lnTo>
                    <a:pt x="11659" y="16411"/>
                  </a:lnTo>
                  <a:lnTo>
                    <a:pt x="12535" y="16473"/>
                  </a:lnTo>
                  <a:lnTo>
                    <a:pt x="13066" y="16505"/>
                  </a:lnTo>
                  <a:lnTo>
                    <a:pt x="13285" y="16505"/>
                  </a:lnTo>
                  <a:lnTo>
                    <a:pt x="17973" y="8003"/>
                  </a:lnTo>
                  <a:lnTo>
                    <a:pt x="18098" y="7690"/>
                  </a:lnTo>
                  <a:lnTo>
                    <a:pt x="18161" y="7377"/>
                  </a:lnTo>
                  <a:lnTo>
                    <a:pt x="18161" y="7034"/>
                  </a:lnTo>
                  <a:lnTo>
                    <a:pt x="18098" y="6721"/>
                  </a:lnTo>
                  <a:lnTo>
                    <a:pt x="18005" y="6440"/>
                  </a:lnTo>
                  <a:lnTo>
                    <a:pt x="17817" y="6158"/>
                  </a:lnTo>
                  <a:lnTo>
                    <a:pt x="17598" y="5908"/>
                  </a:lnTo>
                  <a:lnTo>
                    <a:pt x="17317" y="5721"/>
                  </a:lnTo>
                  <a:lnTo>
                    <a:pt x="15535" y="4689"/>
                  </a:lnTo>
                  <a:lnTo>
                    <a:pt x="14504" y="4064"/>
                  </a:lnTo>
                  <a:lnTo>
                    <a:pt x="13410" y="3376"/>
                  </a:lnTo>
                  <a:lnTo>
                    <a:pt x="12285" y="2657"/>
                  </a:lnTo>
                  <a:lnTo>
                    <a:pt x="11159" y="1907"/>
                  </a:lnTo>
                  <a:lnTo>
                    <a:pt x="10034" y="1126"/>
                  </a:lnTo>
                  <a:lnTo>
                    <a:pt x="9003" y="313"/>
                  </a:lnTo>
                  <a:lnTo>
                    <a:pt x="8753" y="157"/>
                  </a:lnTo>
                  <a:lnTo>
                    <a:pt x="8471" y="63"/>
                  </a:lnTo>
                  <a:lnTo>
                    <a:pt x="8190"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3"/>
            <p:cNvSpPr/>
            <p:nvPr/>
          </p:nvSpPr>
          <p:spPr>
            <a:xfrm>
              <a:off x="4693080" y="747933"/>
              <a:ext cx="1339420" cy="796876"/>
            </a:xfrm>
            <a:custGeom>
              <a:rect b="b" l="l" r="r" t="t"/>
              <a:pathLst>
                <a:path extrusionOk="0" h="8815" w="14817">
                  <a:moveTo>
                    <a:pt x="6033" y="0"/>
                  </a:moveTo>
                  <a:lnTo>
                    <a:pt x="5752" y="31"/>
                  </a:lnTo>
                  <a:lnTo>
                    <a:pt x="5502" y="63"/>
                  </a:lnTo>
                  <a:lnTo>
                    <a:pt x="5220" y="125"/>
                  </a:lnTo>
                  <a:lnTo>
                    <a:pt x="4970" y="250"/>
                  </a:lnTo>
                  <a:lnTo>
                    <a:pt x="500" y="2532"/>
                  </a:lnTo>
                  <a:lnTo>
                    <a:pt x="375" y="2626"/>
                  </a:lnTo>
                  <a:lnTo>
                    <a:pt x="282" y="2688"/>
                  </a:lnTo>
                  <a:lnTo>
                    <a:pt x="125" y="2876"/>
                  </a:lnTo>
                  <a:lnTo>
                    <a:pt x="31" y="3126"/>
                  </a:lnTo>
                  <a:lnTo>
                    <a:pt x="0" y="3345"/>
                  </a:lnTo>
                  <a:lnTo>
                    <a:pt x="0" y="3595"/>
                  </a:lnTo>
                  <a:lnTo>
                    <a:pt x="94" y="3814"/>
                  </a:lnTo>
                  <a:lnTo>
                    <a:pt x="250" y="4032"/>
                  </a:lnTo>
                  <a:lnTo>
                    <a:pt x="344" y="4126"/>
                  </a:lnTo>
                  <a:lnTo>
                    <a:pt x="469" y="4189"/>
                  </a:lnTo>
                  <a:lnTo>
                    <a:pt x="7940" y="8502"/>
                  </a:lnTo>
                  <a:lnTo>
                    <a:pt x="8221" y="8627"/>
                  </a:lnTo>
                  <a:lnTo>
                    <a:pt x="8502" y="8721"/>
                  </a:lnTo>
                  <a:lnTo>
                    <a:pt x="8784" y="8784"/>
                  </a:lnTo>
                  <a:lnTo>
                    <a:pt x="9065" y="8815"/>
                  </a:lnTo>
                  <a:lnTo>
                    <a:pt x="9346" y="8784"/>
                  </a:lnTo>
                  <a:lnTo>
                    <a:pt x="9627" y="8721"/>
                  </a:lnTo>
                  <a:lnTo>
                    <a:pt x="9909" y="8627"/>
                  </a:lnTo>
                  <a:lnTo>
                    <a:pt x="10159" y="8502"/>
                  </a:lnTo>
                  <a:lnTo>
                    <a:pt x="14347" y="6095"/>
                  </a:lnTo>
                  <a:lnTo>
                    <a:pt x="14566" y="5939"/>
                  </a:lnTo>
                  <a:lnTo>
                    <a:pt x="14691" y="5752"/>
                  </a:lnTo>
                  <a:lnTo>
                    <a:pt x="14785" y="5501"/>
                  </a:lnTo>
                  <a:lnTo>
                    <a:pt x="14816" y="5283"/>
                  </a:lnTo>
                  <a:lnTo>
                    <a:pt x="14785" y="5033"/>
                  </a:lnTo>
                  <a:lnTo>
                    <a:pt x="14691" y="4814"/>
                  </a:lnTo>
                  <a:lnTo>
                    <a:pt x="14566" y="4626"/>
                  </a:lnTo>
                  <a:lnTo>
                    <a:pt x="14347" y="4470"/>
                  </a:lnTo>
                  <a:lnTo>
                    <a:pt x="7064" y="313"/>
                  </a:lnTo>
                  <a:lnTo>
                    <a:pt x="6814" y="188"/>
                  </a:lnTo>
                  <a:lnTo>
                    <a:pt x="6564" y="94"/>
                  </a:lnTo>
                  <a:lnTo>
                    <a:pt x="6314" y="31"/>
                  </a:lnTo>
                  <a:lnTo>
                    <a:pt x="6033" y="0"/>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3"/>
            <p:cNvSpPr/>
            <p:nvPr/>
          </p:nvSpPr>
          <p:spPr>
            <a:xfrm>
              <a:off x="3240710" y="1883744"/>
              <a:ext cx="3266514" cy="1980935"/>
            </a:xfrm>
            <a:custGeom>
              <a:rect b="b" l="l" r="r" t="t"/>
              <a:pathLst>
                <a:path extrusionOk="0" h="21913" w="36135">
                  <a:moveTo>
                    <a:pt x="36134" y="1"/>
                  </a:moveTo>
                  <a:lnTo>
                    <a:pt x="26632" y="5908"/>
                  </a:lnTo>
                  <a:lnTo>
                    <a:pt x="22162" y="8690"/>
                  </a:lnTo>
                  <a:lnTo>
                    <a:pt x="20287" y="9847"/>
                  </a:lnTo>
                  <a:lnTo>
                    <a:pt x="19506" y="10816"/>
                  </a:lnTo>
                  <a:lnTo>
                    <a:pt x="19412" y="10878"/>
                  </a:lnTo>
                  <a:lnTo>
                    <a:pt x="19130" y="11066"/>
                  </a:lnTo>
                  <a:lnTo>
                    <a:pt x="18630" y="11347"/>
                  </a:lnTo>
                  <a:lnTo>
                    <a:pt x="18349" y="11472"/>
                  </a:lnTo>
                  <a:lnTo>
                    <a:pt x="17974" y="11628"/>
                  </a:lnTo>
                  <a:lnTo>
                    <a:pt x="17599" y="11753"/>
                  </a:lnTo>
                  <a:lnTo>
                    <a:pt x="17161" y="11878"/>
                  </a:lnTo>
                  <a:lnTo>
                    <a:pt x="16692" y="11972"/>
                  </a:lnTo>
                  <a:lnTo>
                    <a:pt x="16161" y="12066"/>
                  </a:lnTo>
                  <a:lnTo>
                    <a:pt x="15598" y="12097"/>
                  </a:lnTo>
                  <a:lnTo>
                    <a:pt x="15004" y="12129"/>
                  </a:lnTo>
                  <a:lnTo>
                    <a:pt x="14379" y="12097"/>
                  </a:lnTo>
                  <a:lnTo>
                    <a:pt x="13692" y="12004"/>
                  </a:lnTo>
                  <a:lnTo>
                    <a:pt x="13067" y="11910"/>
                  </a:lnTo>
                  <a:lnTo>
                    <a:pt x="12379" y="11785"/>
                  </a:lnTo>
                  <a:lnTo>
                    <a:pt x="11660" y="11628"/>
                  </a:lnTo>
                  <a:lnTo>
                    <a:pt x="10910" y="11410"/>
                  </a:lnTo>
                  <a:lnTo>
                    <a:pt x="10128" y="11191"/>
                  </a:lnTo>
                  <a:lnTo>
                    <a:pt x="9316" y="10878"/>
                  </a:lnTo>
                  <a:lnTo>
                    <a:pt x="8534" y="10503"/>
                  </a:lnTo>
                  <a:lnTo>
                    <a:pt x="7721" y="10097"/>
                  </a:lnTo>
                  <a:lnTo>
                    <a:pt x="6940" y="9565"/>
                  </a:lnTo>
                  <a:lnTo>
                    <a:pt x="6565" y="9284"/>
                  </a:lnTo>
                  <a:lnTo>
                    <a:pt x="6190" y="9003"/>
                  </a:lnTo>
                  <a:lnTo>
                    <a:pt x="5784" y="8659"/>
                  </a:lnTo>
                  <a:lnTo>
                    <a:pt x="5440" y="8315"/>
                  </a:lnTo>
                  <a:lnTo>
                    <a:pt x="5065" y="7940"/>
                  </a:lnTo>
                  <a:lnTo>
                    <a:pt x="4721" y="7565"/>
                  </a:lnTo>
                  <a:lnTo>
                    <a:pt x="4377" y="7127"/>
                  </a:lnTo>
                  <a:lnTo>
                    <a:pt x="4033" y="6690"/>
                  </a:lnTo>
                  <a:lnTo>
                    <a:pt x="3721" y="6221"/>
                  </a:lnTo>
                  <a:lnTo>
                    <a:pt x="3408" y="5690"/>
                  </a:lnTo>
                  <a:lnTo>
                    <a:pt x="3095" y="5158"/>
                  </a:lnTo>
                  <a:lnTo>
                    <a:pt x="2814" y="4596"/>
                  </a:lnTo>
                  <a:lnTo>
                    <a:pt x="2564" y="4002"/>
                  </a:lnTo>
                  <a:lnTo>
                    <a:pt x="2314" y="3376"/>
                  </a:lnTo>
                  <a:lnTo>
                    <a:pt x="2033" y="3720"/>
                  </a:lnTo>
                  <a:lnTo>
                    <a:pt x="188" y="8096"/>
                  </a:lnTo>
                  <a:lnTo>
                    <a:pt x="157" y="8284"/>
                  </a:lnTo>
                  <a:lnTo>
                    <a:pt x="95" y="8847"/>
                  </a:lnTo>
                  <a:lnTo>
                    <a:pt x="32" y="9722"/>
                  </a:lnTo>
                  <a:lnTo>
                    <a:pt x="1" y="10847"/>
                  </a:lnTo>
                  <a:lnTo>
                    <a:pt x="1" y="11503"/>
                  </a:lnTo>
                  <a:lnTo>
                    <a:pt x="63" y="12191"/>
                  </a:lnTo>
                  <a:lnTo>
                    <a:pt x="126" y="12941"/>
                  </a:lnTo>
                  <a:lnTo>
                    <a:pt x="220" y="13723"/>
                  </a:lnTo>
                  <a:lnTo>
                    <a:pt x="376" y="14535"/>
                  </a:lnTo>
                  <a:lnTo>
                    <a:pt x="564" y="15348"/>
                  </a:lnTo>
                  <a:lnTo>
                    <a:pt x="814" y="16192"/>
                  </a:lnTo>
                  <a:lnTo>
                    <a:pt x="1095" y="17067"/>
                  </a:lnTo>
                  <a:lnTo>
                    <a:pt x="9472" y="21912"/>
                  </a:lnTo>
                  <a:lnTo>
                    <a:pt x="9566" y="21725"/>
                  </a:lnTo>
                  <a:lnTo>
                    <a:pt x="9878" y="21256"/>
                  </a:lnTo>
                  <a:lnTo>
                    <a:pt x="10410" y="20599"/>
                  </a:lnTo>
                  <a:lnTo>
                    <a:pt x="10753" y="20193"/>
                  </a:lnTo>
                  <a:lnTo>
                    <a:pt x="11129" y="19787"/>
                  </a:lnTo>
                  <a:lnTo>
                    <a:pt x="11597" y="19349"/>
                  </a:lnTo>
                  <a:lnTo>
                    <a:pt x="12066" y="18943"/>
                  </a:lnTo>
                  <a:lnTo>
                    <a:pt x="12598" y="18505"/>
                  </a:lnTo>
                  <a:lnTo>
                    <a:pt x="13192" y="18130"/>
                  </a:lnTo>
                  <a:lnTo>
                    <a:pt x="13848" y="17755"/>
                  </a:lnTo>
                  <a:lnTo>
                    <a:pt x="14536" y="17442"/>
                  </a:lnTo>
                  <a:lnTo>
                    <a:pt x="15255" y="17161"/>
                  </a:lnTo>
                  <a:lnTo>
                    <a:pt x="15630" y="17036"/>
                  </a:lnTo>
                  <a:lnTo>
                    <a:pt x="16036" y="16942"/>
                  </a:lnTo>
                  <a:lnTo>
                    <a:pt x="16411" y="16848"/>
                  </a:lnTo>
                  <a:lnTo>
                    <a:pt x="16786" y="16786"/>
                  </a:lnTo>
                  <a:lnTo>
                    <a:pt x="17505" y="16755"/>
                  </a:lnTo>
                  <a:lnTo>
                    <a:pt x="18130" y="16755"/>
                  </a:lnTo>
                  <a:lnTo>
                    <a:pt x="18724" y="16848"/>
                  </a:lnTo>
                  <a:lnTo>
                    <a:pt x="19224" y="16973"/>
                  </a:lnTo>
                  <a:lnTo>
                    <a:pt x="19693" y="17130"/>
                  </a:lnTo>
                  <a:lnTo>
                    <a:pt x="20099" y="17349"/>
                  </a:lnTo>
                  <a:lnTo>
                    <a:pt x="20475" y="17567"/>
                  </a:lnTo>
                  <a:lnTo>
                    <a:pt x="20756" y="17786"/>
                  </a:lnTo>
                  <a:lnTo>
                    <a:pt x="21037" y="18036"/>
                  </a:lnTo>
                  <a:lnTo>
                    <a:pt x="21225" y="18255"/>
                  </a:lnTo>
                  <a:lnTo>
                    <a:pt x="21412" y="18474"/>
                  </a:lnTo>
                  <a:lnTo>
                    <a:pt x="21631" y="18786"/>
                  </a:lnTo>
                  <a:lnTo>
                    <a:pt x="21694" y="18911"/>
                  </a:lnTo>
                  <a:lnTo>
                    <a:pt x="34790" y="11347"/>
                  </a:lnTo>
                  <a:lnTo>
                    <a:pt x="3613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3"/>
            <p:cNvSpPr/>
            <p:nvPr/>
          </p:nvSpPr>
          <p:spPr>
            <a:xfrm>
              <a:off x="4647882" y="3494309"/>
              <a:ext cx="584962" cy="847771"/>
            </a:xfrm>
            <a:custGeom>
              <a:rect b="b" l="l" r="r" t="t"/>
              <a:pathLst>
                <a:path extrusionOk="0" h="9378" w="6471">
                  <a:moveTo>
                    <a:pt x="4189" y="0"/>
                  </a:moveTo>
                  <a:lnTo>
                    <a:pt x="3876" y="94"/>
                  </a:lnTo>
                  <a:lnTo>
                    <a:pt x="3563" y="219"/>
                  </a:lnTo>
                  <a:lnTo>
                    <a:pt x="3220" y="376"/>
                  </a:lnTo>
                  <a:lnTo>
                    <a:pt x="2907" y="594"/>
                  </a:lnTo>
                  <a:lnTo>
                    <a:pt x="2563" y="844"/>
                  </a:lnTo>
                  <a:lnTo>
                    <a:pt x="2251" y="1126"/>
                  </a:lnTo>
                  <a:lnTo>
                    <a:pt x="1969" y="1438"/>
                  </a:lnTo>
                  <a:lnTo>
                    <a:pt x="1688" y="1782"/>
                  </a:lnTo>
                  <a:lnTo>
                    <a:pt x="1407" y="2157"/>
                  </a:lnTo>
                  <a:lnTo>
                    <a:pt x="1157" y="2564"/>
                  </a:lnTo>
                  <a:lnTo>
                    <a:pt x="938" y="2970"/>
                  </a:lnTo>
                  <a:lnTo>
                    <a:pt x="719" y="3376"/>
                  </a:lnTo>
                  <a:lnTo>
                    <a:pt x="531" y="3814"/>
                  </a:lnTo>
                  <a:lnTo>
                    <a:pt x="375" y="4283"/>
                  </a:lnTo>
                  <a:lnTo>
                    <a:pt x="250" y="4720"/>
                  </a:lnTo>
                  <a:lnTo>
                    <a:pt x="125" y="5189"/>
                  </a:lnTo>
                  <a:lnTo>
                    <a:pt x="63" y="5658"/>
                  </a:lnTo>
                  <a:lnTo>
                    <a:pt x="0" y="6096"/>
                  </a:lnTo>
                  <a:lnTo>
                    <a:pt x="0" y="6564"/>
                  </a:lnTo>
                  <a:lnTo>
                    <a:pt x="0" y="7002"/>
                  </a:lnTo>
                  <a:lnTo>
                    <a:pt x="63" y="7377"/>
                  </a:lnTo>
                  <a:lnTo>
                    <a:pt x="125" y="7752"/>
                  </a:lnTo>
                  <a:lnTo>
                    <a:pt x="250" y="8096"/>
                  </a:lnTo>
                  <a:lnTo>
                    <a:pt x="375" y="8377"/>
                  </a:lnTo>
                  <a:lnTo>
                    <a:pt x="531" y="8659"/>
                  </a:lnTo>
                  <a:lnTo>
                    <a:pt x="719" y="8878"/>
                  </a:lnTo>
                  <a:lnTo>
                    <a:pt x="938" y="9065"/>
                  </a:lnTo>
                  <a:lnTo>
                    <a:pt x="1157" y="9221"/>
                  </a:lnTo>
                  <a:lnTo>
                    <a:pt x="1407" y="9315"/>
                  </a:lnTo>
                  <a:lnTo>
                    <a:pt x="1688" y="9378"/>
                  </a:lnTo>
                  <a:lnTo>
                    <a:pt x="2251" y="9378"/>
                  </a:lnTo>
                  <a:lnTo>
                    <a:pt x="2563" y="9284"/>
                  </a:lnTo>
                  <a:lnTo>
                    <a:pt x="2907" y="9159"/>
                  </a:lnTo>
                  <a:lnTo>
                    <a:pt x="3220" y="9003"/>
                  </a:lnTo>
                  <a:lnTo>
                    <a:pt x="3563" y="8784"/>
                  </a:lnTo>
                  <a:lnTo>
                    <a:pt x="3876" y="8534"/>
                  </a:lnTo>
                  <a:lnTo>
                    <a:pt x="4189" y="8252"/>
                  </a:lnTo>
                  <a:lnTo>
                    <a:pt x="4470" y="7940"/>
                  </a:lnTo>
                  <a:lnTo>
                    <a:pt x="4751" y="7596"/>
                  </a:lnTo>
                  <a:lnTo>
                    <a:pt x="5033" y="7221"/>
                  </a:lnTo>
                  <a:lnTo>
                    <a:pt x="5283" y="6815"/>
                  </a:lnTo>
                  <a:lnTo>
                    <a:pt x="5501" y="6408"/>
                  </a:lnTo>
                  <a:lnTo>
                    <a:pt x="5720" y="6002"/>
                  </a:lnTo>
                  <a:lnTo>
                    <a:pt x="5908" y="5564"/>
                  </a:lnTo>
                  <a:lnTo>
                    <a:pt x="6064" y="5095"/>
                  </a:lnTo>
                  <a:lnTo>
                    <a:pt x="6220" y="4658"/>
                  </a:lnTo>
                  <a:lnTo>
                    <a:pt x="6314" y="4189"/>
                  </a:lnTo>
                  <a:lnTo>
                    <a:pt x="6408" y="3720"/>
                  </a:lnTo>
                  <a:lnTo>
                    <a:pt x="6439" y="3282"/>
                  </a:lnTo>
                  <a:lnTo>
                    <a:pt x="6470" y="2814"/>
                  </a:lnTo>
                  <a:lnTo>
                    <a:pt x="6439" y="2376"/>
                  </a:lnTo>
                  <a:lnTo>
                    <a:pt x="6408" y="2001"/>
                  </a:lnTo>
                  <a:lnTo>
                    <a:pt x="6314" y="1626"/>
                  </a:lnTo>
                  <a:lnTo>
                    <a:pt x="6220" y="1282"/>
                  </a:lnTo>
                  <a:lnTo>
                    <a:pt x="6064" y="1001"/>
                  </a:lnTo>
                  <a:lnTo>
                    <a:pt x="5908" y="719"/>
                  </a:lnTo>
                  <a:lnTo>
                    <a:pt x="5720" y="501"/>
                  </a:lnTo>
                  <a:lnTo>
                    <a:pt x="5501" y="313"/>
                  </a:lnTo>
                  <a:lnTo>
                    <a:pt x="5283" y="157"/>
                  </a:lnTo>
                  <a:lnTo>
                    <a:pt x="5033" y="63"/>
                  </a:lnTo>
                  <a:lnTo>
                    <a:pt x="4751"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3"/>
            <p:cNvSpPr/>
            <p:nvPr/>
          </p:nvSpPr>
          <p:spPr>
            <a:xfrm>
              <a:off x="4755181" y="3652500"/>
              <a:ext cx="367466" cy="531371"/>
            </a:xfrm>
            <a:custGeom>
              <a:rect b="b" l="l" r="r" t="t"/>
              <a:pathLst>
                <a:path extrusionOk="0" h="5878" w="4065">
                  <a:moveTo>
                    <a:pt x="2626" y="1"/>
                  </a:moveTo>
                  <a:lnTo>
                    <a:pt x="2439" y="63"/>
                  </a:lnTo>
                  <a:lnTo>
                    <a:pt x="2251" y="126"/>
                  </a:lnTo>
                  <a:lnTo>
                    <a:pt x="2033" y="251"/>
                  </a:lnTo>
                  <a:lnTo>
                    <a:pt x="1814" y="376"/>
                  </a:lnTo>
                  <a:lnTo>
                    <a:pt x="1626" y="532"/>
                  </a:lnTo>
                  <a:lnTo>
                    <a:pt x="1439" y="720"/>
                  </a:lnTo>
                  <a:lnTo>
                    <a:pt x="1251" y="907"/>
                  </a:lnTo>
                  <a:lnTo>
                    <a:pt x="907" y="1345"/>
                  </a:lnTo>
                  <a:lnTo>
                    <a:pt x="595" y="1845"/>
                  </a:lnTo>
                  <a:lnTo>
                    <a:pt x="345" y="2408"/>
                  </a:lnTo>
                  <a:lnTo>
                    <a:pt x="157" y="2970"/>
                  </a:lnTo>
                  <a:lnTo>
                    <a:pt x="63" y="3533"/>
                  </a:lnTo>
                  <a:lnTo>
                    <a:pt x="32" y="3814"/>
                  </a:lnTo>
                  <a:lnTo>
                    <a:pt x="1" y="4096"/>
                  </a:lnTo>
                  <a:lnTo>
                    <a:pt x="32" y="4377"/>
                  </a:lnTo>
                  <a:lnTo>
                    <a:pt x="63" y="4627"/>
                  </a:lnTo>
                  <a:lnTo>
                    <a:pt x="95" y="4877"/>
                  </a:lnTo>
                  <a:lnTo>
                    <a:pt x="157" y="5065"/>
                  </a:lnTo>
                  <a:lnTo>
                    <a:pt x="251" y="5252"/>
                  </a:lnTo>
                  <a:lnTo>
                    <a:pt x="345" y="5408"/>
                  </a:lnTo>
                  <a:lnTo>
                    <a:pt x="470" y="5565"/>
                  </a:lnTo>
                  <a:lnTo>
                    <a:pt x="595" y="5690"/>
                  </a:lnTo>
                  <a:lnTo>
                    <a:pt x="751" y="5783"/>
                  </a:lnTo>
                  <a:lnTo>
                    <a:pt x="907" y="5846"/>
                  </a:lnTo>
                  <a:lnTo>
                    <a:pt x="1064" y="5877"/>
                  </a:lnTo>
                  <a:lnTo>
                    <a:pt x="1439" y="5877"/>
                  </a:lnTo>
                  <a:lnTo>
                    <a:pt x="1626" y="5815"/>
                  </a:lnTo>
                  <a:lnTo>
                    <a:pt x="1814" y="5752"/>
                  </a:lnTo>
                  <a:lnTo>
                    <a:pt x="2033" y="5658"/>
                  </a:lnTo>
                  <a:lnTo>
                    <a:pt x="2251" y="5502"/>
                  </a:lnTo>
                  <a:lnTo>
                    <a:pt x="2439" y="5346"/>
                  </a:lnTo>
                  <a:lnTo>
                    <a:pt x="2626" y="5158"/>
                  </a:lnTo>
                  <a:lnTo>
                    <a:pt x="2814" y="4971"/>
                  </a:lnTo>
                  <a:lnTo>
                    <a:pt x="3158" y="4533"/>
                  </a:lnTo>
                  <a:lnTo>
                    <a:pt x="3470" y="4033"/>
                  </a:lnTo>
                  <a:lnTo>
                    <a:pt x="3721" y="3470"/>
                  </a:lnTo>
                  <a:lnTo>
                    <a:pt x="3908" y="2908"/>
                  </a:lnTo>
                  <a:lnTo>
                    <a:pt x="4033" y="2345"/>
                  </a:lnTo>
                  <a:lnTo>
                    <a:pt x="4064" y="2064"/>
                  </a:lnTo>
                  <a:lnTo>
                    <a:pt x="4064" y="1783"/>
                  </a:lnTo>
                  <a:lnTo>
                    <a:pt x="4064" y="1501"/>
                  </a:lnTo>
                  <a:lnTo>
                    <a:pt x="4033" y="1251"/>
                  </a:lnTo>
                  <a:lnTo>
                    <a:pt x="3971" y="1032"/>
                  </a:lnTo>
                  <a:lnTo>
                    <a:pt x="3908" y="814"/>
                  </a:lnTo>
                  <a:lnTo>
                    <a:pt x="3814" y="626"/>
                  </a:lnTo>
                  <a:lnTo>
                    <a:pt x="3721" y="470"/>
                  </a:lnTo>
                  <a:lnTo>
                    <a:pt x="3595" y="313"/>
                  </a:lnTo>
                  <a:lnTo>
                    <a:pt x="3470" y="188"/>
                  </a:lnTo>
                  <a:lnTo>
                    <a:pt x="3314" y="95"/>
                  </a:lnTo>
                  <a:lnTo>
                    <a:pt x="3158" y="32"/>
                  </a:lnTo>
                  <a:lnTo>
                    <a:pt x="3002"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3"/>
            <p:cNvSpPr/>
            <p:nvPr/>
          </p:nvSpPr>
          <p:spPr>
            <a:xfrm>
              <a:off x="4780672" y="3686398"/>
              <a:ext cx="316572" cy="463571"/>
            </a:xfrm>
            <a:custGeom>
              <a:rect b="b" l="l" r="r" t="t"/>
              <a:pathLst>
                <a:path extrusionOk="0" h="5128" w="3502">
                  <a:moveTo>
                    <a:pt x="2438" y="1"/>
                  </a:moveTo>
                  <a:lnTo>
                    <a:pt x="2282" y="32"/>
                  </a:lnTo>
                  <a:lnTo>
                    <a:pt x="2094" y="63"/>
                  </a:lnTo>
                  <a:lnTo>
                    <a:pt x="1938" y="126"/>
                  </a:lnTo>
                  <a:lnTo>
                    <a:pt x="1751" y="220"/>
                  </a:lnTo>
                  <a:lnTo>
                    <a:pt x="1563" y="345"/>
                  </a:lnTo>
                  <a:lnTo>
                    <a:pt x="1407" y="470"/>
                  </a:lnTo>
                  <a:lnTo>
                    <a:pt x="1063" y="814"/>
                  </a:lnTo>
                  <a:lnTo>
                    <a:pt x="782" y="1189"/>
                  </a:lnTo>
                  <a:lnTo>
                    <a:pt x="500" y="1626"/>
                  </a:lnTo>
                  <a:lnTo>
                    <a:pt x="313" y="2095"/>
                  </a:lnTo>
                  <a:lnTo>
                    <a:pt x="125" y="2595"/>
                  </a:lnTo>
                  <a:lnTo>
                    <a:pt x="31" y="3095"/>
                  </a:lnTo>
                  <a:lnTo>
                    <a:pt x="0" y="3564"/>
                  </a:lnTo>
                  <a:lnTo>
                    <a:pt x="0" y="3814"/>
                  </a:lnTo>
                  <a:lnTo>
                    <a:pt x="31" y="4033"/>
                  </a:lnTo>
                  <a:lnTo>
                    <a:pt x="63" y="4221"/>
                  </a:lnTo>
                  <a:lnTo>
                    <a:pt x="125" y="4408"/>
                  </a:lnTo>
                  <a:lnTo>
                    <a:pt x="219" y="4565"/>
                  </a:lnTo>
                  <a:lnTo>
                    <a:pt x="313" y="4721"/>
                  </a:lnTo>
                  <a:lnTo>
                    <a:pt x="407" y="4846"/>
                  </a:lnTo>
                  <a:lnTo>
                    <a:pt x="500" y="4940"/>
                  </a:lnTo>
                  <a:lnTo>
                    <a:pt x="625" y="5002"/>
                  </a:lnTo>
                  <a:lnTo>
                    <a:pt x="782" y="5065"/>
                  </a:lnTo>
                  <a:lnTo>
                    <a:pt x="907" y="5096"/>
                  </a:lnTo>
                  <a:lnTo>
                    <a:pt x="1063" y="5127"/>
                  </a:lnTo>
                  <a:lnTo>
                    <a:pt x="1219" y="5096"/>
                  </a:lnTo>
                  <a:lnTo>
                    <a:pt x="1407" y="5065"/>
                  </a:lnTo>
                  <a:lnTo>
                    <a:pt x="1563" y="5002"/>
                  </a:lnTo>
                  <a:lnTo>
                    <a:pt x="1751" y="4908"/>
                  </a:lnTo>
                  <a:lnTo>
                    <a:pt x="1938" y="4783"/>
                  </a:lnTo>
                  <a:lnTo>
                    <a:pt x="2094" y="4658"/>
                  </a:lnTo>
                  <a:lnTo>
                    <a:pt x="2438" y="4314"/>
                  </a:lnTo>
                  <a:lnTo>
                    <a:pt x="2751" y="3939"/>
                  </a:lnTo>
                  <a:lnTo>
                    <a:pt x="3001" y="3502"/>
                  </a:lnTo>
                  <a:lnTo>
                    <a:pt x="3220" y="3033"/>
                  </a:lnTo>
                  <a:lnTo>
                    <a:pt x="3376" y="2533"/>
                  </a:lnTo>
                  <a:lnTo>
                    <a:pt x="3470" y="2033"/>
                  </a:lnTo>
                  <a:lnTo>
                    <a:pt x="3501" y="1564"/>
                  </a:lnTo>
                  <a:lnTo>
                    <a:pt x="3501" y="1314"/>
                  </a:lnTo>
                  <a:lnTo>
                    <a:pt x="3470" y="1095"/>
                  </a:lnTo>
                  <a:lnTo>
                    <a:pt x="3439" y="907"/>
                  </a:lnTo>
                  <a:lnTo>
                    <a:pt x="3376" y="720"/>
                  </a:lnTo>
                  <a:lnTo>
                    <a:pt x="3282" y="564"/>
                  </a:lnTo>
                  <a:lnTo>
                    <a:pt x="3220" y="407"/>
                  </a:lnTo>
                  <a:lnTo>
                    <a:pt x="3095" y="282"/>
                  </a:lnTo>
                  <a:lnTo>
                    <a:pt x="3001" y="188"/>
                  </a:lnTo>
                  <a:lnTo>
                    <a:pt x="2876" y="126"/>
                  </a:lnTo>
                  <a:lnTo>
                    <a:pt x="2751" y="63"/>
                  </a:lnTo>
                  <a:lnTo>
                    <a:pt x="2595" y="32"/>
                  </a:lnTo>
                  <a:lnTo>
                    <a:pt x="2438"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3"/>
            <p:cNvSpPr/>
            <p:nvPr/>
          </p:nvSpPr>
          <p:spPr>
            <a:xfrm>
              <a:off x="4766480" y="3672297"/>
              <a:ext cx="344866" cy="491776"/>
            </a:xfrm>
            <a:custGeom>
              <a:rect b="b" l="l" r="r" t="t"/>
              <a:pathLst>
                <a:path extrusionOk="0" h="5440" w="3815">
                  <a:moveTo>
                    <a:pt x="3095" y="1"/>
                  </a:moveTo>
                  <a:lnTo>
                    <a:pt x="2439" y="1251"/>
                  </a:lnTo>
                  <a:lnTo>
                    <a:pt x="2345" y="1345"/>
                  </a:lnTo>
                  <a:lnTo>
                    <a:pt x="2251" y="1376"/>
                  </a:lnTo>
                  <a:lnTo>
                    <a:pt x="2220" y="1376"/>
                  </a:lnTo>
                  <a:lnTo>
                    <a:pt x="2189" y="1345"/>
                  </a:lnTo>
                  <a:lnTo>
                    <a:pt x="2158" y="1251"/>
                  </a:lnTo>
                  <a:lnTo>
                    <a:pt x="2158" y="32"/>
                  </a:lnTo>
                  <a:lnTo>
                    <a:pt x="1658" y="313"/>
                  </a:lnTo>
                  <a:lnTo>
                    <a:pt x="1658" y="1532"/>
                  </a:lnTo>
                  <a:lnTo>
                    <a:pt x="1626" y="1689"/>
                  </a:lnTo>
                  <a:lnTo>
                    <a:pt x="1564" y="1782"/>
                  </a:lnTo>
                  <a:lnTo>
                    <a:pt x="1470" y="1845"/>
                  </a:lnTo>
                  <a:lnTo>
                    <a:pt x="1439" y="1876"/>
                  </a:lnTo>
                  <a:lnTo>
                    <a:pt x="1376" y="1845"/>
                  </a:lnTo>
                  <a:lnTo>
                    <a:pt x="751" y="1345"/>
                  </a:lnTo>
                  <a:lnTo>
                    <a:pt x="376" y="2032"/>
                  </a:lnTo>
                  <a:lnTo>
                    <a:pt x="1032" y="2532"/>
                  </a:lnTo>
                  <a:lnTo>
                    <a:pt x="1064" y="2564"/>
                  </a:lnTo>
                  <a:lnTo>
                    <a:pt x="1064" y="2626"/>
                  </a:lnTo>
                  <a:lnTo>
                    <a:pt x="1064" y="2751"/>
                  </a:lnTo>
                  <a:lnTo>
                    <a:pt x="1001" y="2876"/>
                  </a:lnTo>
                  <a:lnTo>
                    <a:pt x="907" y="2970"/>
                  </a:lnTo>
                  <a:lnTo>
                    <a:pt x="1" y="3470"/>
                  </a:lnTo>
                  <a:lnTo>
                    <a:pt x="1" y="4158"/>
                  </a:lnTo>
                  <a:lnTo>
                    <a:pt x="907" y="3627"/>
                  </a:lnTo>
                  <a:lnTo>
                    <a:pt x="1001" y="3627"/>
                  </a:lnTo>
                  <a:lnTo>
                    <a:pt x="1064" y="3689"/>
                  </a:lnTo>
                  <a:lnTo>
                    <a:pt x="1064" y="3783"/>
                  </a:lnTo>
                  <a:lnTo>
                    <a:pt x="1032" y="3939"/>
                  </a:lnTo>
                  <a:lnTo>
                    <a:pt x="376" y="5158"/>
                  </a:lnTo>
                  <a:lnTo>
                    <a:pt x="751" y="5439"/>
                  </a:lnTo>
                  <a:lnTo>
                    <a:pt x="1376" y="4189"/>
                  </a:lnTo>
                  <a:lnTo>
                    <a:pt x="1470" y="4095"/>
                  </a:lnTo>
                  <a:lnTo>
                    <a:pt x="1564" y="4064"/>
                  </a:lnTo>
                  <a:lnTo>
                    <a:pt x="1595" y="4064"/>
                  </a:lnTo>
                  <a:lnTo>
                    <a:pt x="1626" y="4095"/>
                  </a:lnTo>
                  <a:lnTo>
                    <a:pt x="1658" y="4189"/>
                  </a:lnTo>
                  <a:lnTo>
                    <a:pt x="1658" y="5408"/>
                  </a:lnTo>
                  <a:lnTo>
                    <a:pt x="2158" y="5127"/>
                  </a:lnTo>
                  <a:lnTo>
                    <a:pt x="2158" y="3908"/>
                  </a:lnTo>
                  <a:lnTo>
                    <a:pt x="2189" y="3752"/>
                  </a:lnTo>
                  <a:lnTo>
                    <a:pt x="2251" y="3658"/>
                  </a:lnTo>
                  <a:lnTo>
                    <a:pt x="2345" y="3595"/>
                  </a:lnTo>
                  <a:lnTo>
                    <a:pt x="2408" y="3564"/>
                  </a:lnTo>
                  <a:lnTo>
                    <a:pt x="2439" y="3595"/>
                  </a:lnTo>
                  <a:lnTo>
                    <a:pt x="3095" y="4095"/>
                  </a:lnTo>
                  <a:lnTo>
                    <a:pt x="3439" y="3408"/>
                  </a:lnTo>
                  <a:lnTo>
                    <a:pt x="2783" y="2908"/>
                  </a:lnTo>
                  <a:lnTo>
                    <a:pt x="2752" y="2876"/>
                  </a:lnTo>
                  <a:lnTo>
                    <a:pt x="2752" y="2814"/>
                  </a:lnTo>
                  <a:lnTo>
                    <a:pt x="2752" y="2689"/>
                  </a:lnTo>
                  <a:lnTo>
                    <a:pt x="2814" y="2564"/>
                  </a:lnTo>
                  <a:lnTo>
                    <a:pt x="2908" y="2470"/>
                  </a:lnTo>
                  <a:lnTo>
                    <a:pt x="3814" y="1970"/>
                  </a:lnTo>
                  <a:lnTo>
                    <a:pt x="3814" y="1282"/>
                  </a:lnTo>
                  <a:lnTo>
                    <a:pt x="2908" y="1814"/>
                  </a:lnTo>
                  <a:lnTo>
                    <a:pt x="2814" y="1814"/>
                  </a:lnTo>
                  <a:lnTo>
                    <a:pt x="2752" y="1751"/>
                  </a:lnTo>
                  <a:lnTo>
                    <a:pt x="2752" y="1657"/>
                  </a:lnTo>
                  <a:lnTo>
                    <a:pt x="2783" y="1501"/>
                  </a:lnTo>
                  <a:lnTo>
                    <a:pt x="3439" y="282"/>
                  </a:lnTo>
                  <a:lnTo>
                    <a:pt x="309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3"/>
            <p:cNvSpPr/>
            <p:nvPr/>
          </p:nvSpPr>
          <p:spPr>
            <a:xfrm>
              <a:off x="4896467" y="3858781"/>
              <a:ext cx="84883" cy="118786"/>
            </a:xfrm>
            <a:custGeom>
              <a:rect b="b" l="l" r="r" t="t"/>
              <a:pathLst>
                <a:path extrusionOk="0" h="1314" w="939">
                  <a:moveTo>
                    <a:pt x="563" y="1"/>
                  </a:moveTo>
                  <a:lnTo>
                    <a:pt x="470" y="32"/>
                  </a:lnTo>
                  <a:lnTo>
                    <a:pt x="376" y="94"/>
                  </a:lnTo>
                  <a:lnTo>
                    <a:pt x="282" y="188"/>
                  </a:lnTo>
                  <a:lnTo>
                    <a:pt x="157" y="407"/>
                  </a:lnTo>
                  <a:lnTo>
                    <a:pt x="63" y="657"/>
                  </a:lnTo>
                  <a:lnTo>
                    <a:pt x="1" y="938"/>
                  </a:lnTo>
                  <a:lnTo>
                    <a:pt x="32" y="1032"/>
                  </a:lnTo>
                  <a:lnTo>
                    <a:pt x="63" y="1157"/>
                  </a:lnTo>
                  <a:lnTo>
                    <a:pt x="95" y="1220"/>
                  </a:lnTo>
                  <a:lnTo>
                    <a:pt x="157" y="1282"/>
                  </a:lnTo>
                  <a:lnTo>
                    <a:pt x="220" y="1313"/>
                  </a:lnTo>
                  <a:lnTo>
                    <a:pt x="376" y="1313"/>
                  </a:lnTo>
                  <a:lnTo>
                    <a:pt x="470" y="1282"/>
                  </a:lnTo>
                  <a:lnTo>
                    <a:pt x="563" y="1220"/>
                  </a:lnTo>
                  <a:lnTo>
                    <a:pt x="657" y="1126"/>
                  </a:lnTo>
                  <a:lnTo>
                    <a:pt x="813" y="907"/>
                  </a:lnTo>
                  <a:lnTo>
                    <a:pt x="907" y="657"/>
                  </a:lnTo>
                  <a:lnTo>
                    <a:pt x="938" y="376"/>
                  </a:lnTo>
                  <a:lnTo>
                    <a:pt x="938" y="282"/>
                  </a:lnTo>
                  <a:lnTo>
                    <a:pt x="907" y="157"/>
                  </a:lnTo>
                  <a:lnTo>
                    <a:pt x="845" y="94"/>
                  </a:lnTo>
                  <a:lnTo>
                    <a:pt x="813" y="32"/>
                  </a:lnTo>
                  <a:lnTo>
                    <a:pt x="720"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3"/>
            <p:cNvSpPr/>
            <p:nvPr/>
          </p:nvSpPr>
          <p:spPr>
            <a:xfrm>
              <a:off x="3353794" y="3047849"/>
              <a:ext cx="624556" cy="477674"/>
            </a:xfrm>
            <a:custGeom>
              <a:rect b="b" l="l" r="r" t="t"/>
              <a:pathLst>
                <a:path extrusionOk="0" h="5284" w="6909">
                  <a:moveTo>
                    <a:pt x="438" y="1"/>
                  </a:moveTo>
                  <a:lnTo>
                    <a:pt x="313" y="32"/>
                  </a:lnTo>
                  <a:lnTo>
                    <a:pt x="219" y="63"/>
                  </a:lnTo>
                  <a:lnTo>
                    <a:pt x="125" y="126"/>
                  </a:lnTo>
                  <a:lnTo>
                    <a:pt x="63" y="220"/>
                  </a:lnTo>
                  <a:lnTo>
                    <a:pt x="0" y="313"/>
                  </a:lnTo>
                  <a:lnTo>
                    <a:pt x="0" y="438"/>
                  </a:lnTo>
                  <a:lnTo>
                    <a:pt x="0" y="938"/>
                  </a:lnTo>
                  <a:lnTo>
                    <a:pt x="63" y="1501"/>
                  </a:lnTo>
                  <a:lnTo>
                    <a:pt x="188" y="2095"/>
                  </a:lnTo>
                  <a:lnTo>
                    <a:pt x="282" y="2376"/>
                  </a:lnTo>
                  <a:lnTo>
                    <a:pt x="375" y="2689"/>
                  </a:lnTo>
                  <a:lnTo>
                    <a:pt x="500" y="2939"/>
                  </a:lnTo>
                  <a:lnTo>
                    <a:pt x="657" y="3189"/>
                  </a:lnTo>
                  <a:lnTo>
                    <a:pt x="844" y="3408"/>
                  </a:lnTo>
                  <a:lnTo>
                    <a:pt x="1063" y="3627"/>
                  </a:lnTo>
                  <a:lnTo>
                    <a:pt x="1282" y="3877"/>
                  </a:lnTo>
                  <a:lnTo>
                    <a:pt x="1532" y="4064"/>
                  </a:lnTo>
                  <a:lnTo>
                    <a:pt x="2094" y="4471"/>
                  </a:lnTo>
                  <a:lnTo>
                    <a:pt x="2688" y="4783"/>
                  </a:lnTo>
                  <a:lnTo>
                    <a:pt x="3282" y="5033"/>
                  </a:lnTo>
                  <a:lnTo>
                    <a:pt x="3564" y="5127"/>
                  </a:lnTo>
                  <a:lnTo>
                    <a:pt x="3876" y="5189"/>
                  </a:lnTo>
                  <a:lnTo>
                    <a:pt x="4157" y="5252"/>
                  </a:lnTo>
                  <a:lnTo>
                    <a:pt x="4408" y="5283"/>
                  </a:lnTo>
                  <a:lnTo>
                    <a:pt x="4720" y="5283"/>
                  </a:lnTo>
                  <a:lnTo>
                    <a:pt x="5033" y="5221"/>
                  </a:lnTo>
                  <a:lnTo>
                    <a:pt x="5345" y="5158"/>
                  </a:lnTo>
                  <a:lnTo>
                    <a:pt x="5627" y="5033"/>
                  </a:lnTo>
                  <a:lnTo>
                    <a:pt x="5908" y="4908"/>
                  </a:lnTo>
                  <a:lnTo>
                    <a:pt x="6189" y="4783"/>
                  </a:lnTo>
                  <a:lnTo>
                    <a:pt x="6658" y="4502"/>
                  </a:lnTo>
                  <a:lnTo>
                    <a:pt x="6783" y="4377"/>
                  </a:lnTo>
                  <a:lnTo>
                    <a:pt x="6846" y="4252"/>
                  </a:lnTo>
                  <a:lnTo>
                    <a:pt x="6908" y="4127"/>
                  </a:lnTo>
                  <a:lnTo>
                    <a:pt x="6908" y="4002"/>
                  </a:lnTo>
                  <a:lnTo>
                    <a:pt x="6877" y="3845"/>
                  </a:lnTo>
                  <a:lnTo>
                    <a:pt x="6814" y="3720"/>
                  </a:lnTo>
                  <a:lnTo>
                    <a:pt x="6752" y="3595"/>
                  </a:lnTo>
                  <a:lnTo>
                    <a:pt x="6627" y="3502"/>
                  </a:lnTo>
                  <a:lnTo>
                    <a:pt x="657" y="63"/>
                  </a:lnTo>
                  <a:lnTo>
                    <a:pt x="532" y="32"/>
                  </a:lnTo>
                  <a:lnTo>
                    <a:pt x="438"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3"/>
            <p:cNvSpPr/>
            <p:nvPr/>
          </p:nvSpPr>
          <p:spPr>
            <a:xfrm>
              <a:off x="5074454" y="1276291"/>
              <a:ext cx="1480711" cy="1497657"/>
            </a:xfrm>
            <a:custGeom>
              <a:rect b="b" l="l" r="r" t="t"/>
              <a:pathLst>
                <a:path extrusionOk="0" h="16567" w="16380">
                  <a:moveTo>
                    <a:pt x="15536" y="0"/>
                  </a:moveTo>
                  <a:lnTo>
                    <a:pt x="15286" y="32"/>
                  </a:lnTo>
                  <a:lnTo>
                    <a:pt x="15161" y="63"/>
                  </a:lnTo>
                  <a:lnTo>
                    <a:pt x="15036" y="125"/>
                  </a:lnTo>
                  <a:lnTo>
                    <a:pt x="8941" y="3657"/>
                  </a:lnTo>
                  <a:lnTo>
                    <a:pt x="8128" y="4158"/>
                  </a:lnTo>
                  <a:lnTo>
                    <a:pt x="7378" y="4689"/>
                  </a:lnTo>
                  <a:lnTo>
                    <a:pt x="6659" y="5314"/>
                  </a:lnTo>
                  <a:lnTo>
                    <a:pt x="6002" y="5970"/>
                  </a:lnTo>
                  <a:lnTo>
                    <a:pt x="5377" y="6658"/>
                  </a:lnTo>
                  <a:lnTo>
                    <a:pt x="4815" y="7408"/>
                  </a:lnTo>
                  <a:lnTo>
                    <a:pt x="4314" y="8190"/>
                  </a:lnTo>
                  <a:lnTo>
                    <a:pt x="3846" y="9002"/>
                  </a:lnTo>
                  <a:lnTo>
                    <a:pt x="1" y="16567"/>
                  </a:lnTo>
                  <a:lnTo>
                    <a:pt x="15848" y="6721"/>
                  </a:lnTo>
                  <a:lnTo>
                    <a:pt x="16380" y="969"/>
                  </a:lnTo>
                  <a:lnTo>
                    <a:pt x="16380" y="844"/>
                  </a:lnTo>
                  <a:lnTo>
                    <a:pt x="16349" y="719"/>
                  </a:lnTo>
                  <a:lnTo>
                    <a:pt x="16286" y="500"/>
                  </a:lnTo>
                  <a:lnTo>
                    <a:pt x="16161" y="282"/>
                  </a:lnTo>
                  <a:lnTo>
                    <a:pt x="15973" y="157"/>
                  </a:lnTo>
                  <a:lnTo>
                    <a:pt x="15755" y="32"/>
                  </a:lnTo>
                  <a:lnTo>
                    <a:pt x="15536" y="0"/>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3"/>
            <p:cNvSpPr/>
            <p:nvPr/>
          </p:nvSpPr>
          <p:spPr>
            <a:xfrm>
              <a:off x="5147945" y="1883744"/>
              <a:ext cx="1359217" cy="1709645"/>
            </a:xfrm>
            <a:custGeom>
              <a:rect b="b" l="l" r="r" t="t"/>
              <a:pathLst>
                <a:path extrusionOk="0" h="18912" w="15036">
                  <a:moveTo>
                    <a:pt x="15035" y="1"/>
                  </a:moveTo>
                  <a:lnTo>
                    <a:pt x="14160" y="595"/>
                  </a:lnTo>
                  <a:lnTo>
                    <a:pt x="12941" y="10659"/>
                  </a:lnTo>
                  <a:lnTo>
                    <a:pt x="1" y="18099"/>
                  </a:lnTo>
                  <a:lnTo>
                    <a:pt x="282" y="18411"/>
                  </a:lnTo>
                  <a:lnTo>
                    <a:pt x="438" y="18661"/>
                  </a:lnTo>
                  <a:lnTo>
                    <a:pt x="595" y="18911"/>
                  </a:lnTo>
                  <a:lnTo>
                    <a:pt x="13691" y="11347"/>
                  </a:lnTo>
                  <a:lnTo>
                    <a:pt x="15035"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13"/>
            <p:cNvSpPr/>
            <p:nvPr/>
          </p:nvSpPr>
          <p:spPr>
            <a:xfrm>
              <a:off x="5116849" y="2412102"/>
              <a:ext cx="1096431" cy="661366"/>
            </a:xfrm>
            <a:custGeom>
              <a:rect b="b" l="l" r="r" t="t"/>
              <a:pathLst>
                <a:path extrusionOk="0" h="7316" w="12129">
                  <a:moveTo>
                    <a:pt x="12129" y="1"/>
                  </a:moveTo>
                  <a:lnTo>
                    <a:pt x="563" y="6033"/>
                  </a:lnTo>
                  <a:lnTo>
                    <a:pt x="1" y="7002"/>
                  </a:lnTo>
                  <a:lnTo>
                    <a:pt x="563" y="7315"/>
                  </a:lnTo>
                  <a:lnTo>
                    <a:pt x="12129"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13"/>
            <p:cNvSpPr/>
            <p:nvPr/>
          </p:nvSpPr>
          <p:spPr>
            <a:xfrm>
              <a:off x="5023652" y="2954652"/>
              <a:ext cx="189383" cy="180890"/>
            </a:xfrm>
            <a:custGeom>
              <a:rect b="b" l="l" r="r" t="t"/>
              <a:pathLst>
                <a:path extrusionOk="0" h="2001" w="2095">
                  <a:moveTo>
                    <a:pt x="1657" y="0"/>
                  </a:moveTo>
                  <a:lnTo>
                    <a:pt x="1563" y="63"/>
                  </a:lnTo>
                  <a:lnTo>
                    <a:pt x="282" y="813"/>
                  </a:lnTo>
                  <a:lnTo>
                    <a:pt x="157" y="875"/>
                  </a:lnTo>
                  <a:lnTo>
                    <a:pt x="63" y="1000"/>
                  </a:lnTo>
                  <a:lnTo>
                    <a:pt x="32" y="1126"/>
                  </a:lnTo>
                  <a:lnTo>
                    <a:pt x="0" y="1282"/>
                  </a:lnTo>
                  <a:lnTo>
                    <a:pt x="0" y="1563"/>
                  </a:lnTo>
                  <a:lnTo>
                    <a:pt x="0" y="1688"/>
                  </a:lnTo>
                  <a:lnTo>
                    <a:pt x="32" y="1813"/>
                  </a:lnTo>
                  <a:lnTo>
                    <a:pt x="94" y="1907"/>
                  </a:lnTo>
                  <a:lnTo>
                    <a:pt x="157" y="1969"/>
                  </a:lnTo>
                  <a:lnTo>
                    <a:pt x="219" y="2001"/>
                  </a:lnTo>
                  <a:lnTo>
                    <a:pt x="407" y="2001"/>
                  </a:lnTo>
                  <a:lnTo>
                    <a:pt x="532" y="1938"/>
                  </a:lnTo>
                  <a:lnTo>
                    <a:pt x="1813" y="1219"/>
                  </a:lnTo>
                  <a:lnTo>
                    <a:pt x="1907" y="1126"/>
                  </a:lnTo>
                  <a:lnTo>
                    <a:pt x="2001" y="1000"/>
                  </a:lnTo>
                  <a:lnTo>
                    <a:pt x="2063" y="875"/>
                  </a:lnTo>
                  <a:lnTo>
                    <a:pt x="2095" y="719"/>
                  </a:lnTo>
                  <a:lnTo>
                    <a:pt x="2095" y="438"/>
                  </a:lnTo>
                  <a:lnTo>
                    <a:pt x="2063" y="313"/>
                  </a:lnTo>
                  <a:lnTo>
                    <a:pt x="2032" y="188"/>
                  </a:lnTo>
                  <a:lnTo>
                    <a:pt x="2001" y="125"/>
                  </a:lnTo>
                  <a:lnTo>
                    <a:pt x="1938" y="31"/>
                  </a:lnTo>
                  <a:lnTo>
                    <a:pt x="1845" y="0"/>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3"/>
            <p:cNvSpPr/>
            <p:nvPr/>
          </p:nvSpPr>
          <p:spPr>
            <a:xfrm>
              <a:off x="3353794" y="2807670"/>
              <a:ext cx="822346" cy="488974"/>
            </a:xfrm>
            <a:custGeom>
              <a:rect b="b" l="l" r="r" t="t"/>
              <a:pathLst>
                <a:path extrusionOk="0" h="5409" w="9097">
                  <a:moveTo>
                    <a:pt x="313" y="1"/>
                  </a:moveTo>
                  <a:lnTo>
                    <a:pt x="0" y="220"/>
                  </a:lnTo>
                  <a:lnTo>
                    <a:pt x="94" y="407"/>
                  </a:lnTo>
                  <a:lnTo>
                    <a:pt x="469" y="876"/>
                  </a:lnTo>
                  <a:lnTo>
                    <a:pt x="750" y="1189"/>
                  </a:lnTo>
                  <a:lnTo>
                    <a:pt x="1125" y="1564"/>
                  </a:lnTo>
                  <a:lnTo>
                    <a:pt x="1532" y="1939"/>
                  </a:lnTo>
                  <a:lnTo>
                    <a:pt x="2032" y="2376"/>
                  </a:lnTo>
                  <a:lnTo>
                    <a:pt x="2626" y="2783"/>
                  </a:lnTo>
                  <a:lnTo>
                    <a:pt x="3282" y="3220"/>
                  </a:lnTo>
                  <a:lnTo>
                    <a:pt x="4032" y="3658"/>
                  </a:lnTo>
                  <a:lnTo>
                    <a:pt x="4845" y="4096"/>
                  </a:lnTo>
                  <a:lnTo>
                    <a:pt x="5752" y="4471"/>
                  </a:lnTo>
                  <a:lnTo>
                    <a:pt x="6752" y="4846"/>
                  </a:lnTo>
                  <a:lnTo>
                    <a:pt x="7846" y="5158"/>
                  </a:lnTo>
                  <a:lnTo>
                    <a:pt x="8408" y="5283"/>
                  </a:lnTo>
                  <a:lnTo>
                    <a:pt x="9034" y="5408"/>
                  </a:lnTo>
                  <a:lnTo>
                    <a:pt x="9096" y="5033"/>
                  </a:lnTo>
                  <a:lnTo>
                    <a:pt x="8502" y="4908"/>
                  </a:lnTo>
                  <a:lnTo>
                    <a:pt x="7940" y="4783"/>
                  </a:lnTo>
                  <a:lnTo>
                    <a:pt x="6877" y="4471"/>
                  </a:lnTo>
                  <a:lnTo>
                    <a:pt x="5908" y="4127"/>
                  </a:lnTo>
                  <a:lnTo>
                    <a:pt x="5001" y="3720"/>
                  </a:lnTo>
                  <a:lnTo>
                    <a:pt x="4220" y="3314"/>
                  </a:lnTo>
                  <a:lnTo>
                    <a:pt x="3501" y="2908"/>
                  </a:lnTo>
                  <a:lnTo>
                    <a:pt x="2845" y="2470"/>
                  </a:lnTo>
                  <a:lnTo>
                    <a:pt x="2282" y="2064"/>
                  </a:lnTo>
                  <a:lnTo>
                    <a:pt x="1813" y="1657"/>
                  </a:lnTo>
                  <a:lnTo>
                    <a:pt x="1376" y="1282"/>
                  </a:lnTo>
                  <a:lnTo>
                    <a:pt x="1063" y="907"/>
                  </a:lnTo>
                  <a:lnTo>
                    <a:pt x="782" y="626"/>
                  </a:lnTo>
                  <a:lnTo>
                    <a:pt x="438" y="157"/>
                  </a:lnTo>
                  <a:lnTo>
                    <a:pt x="344" y="63"/>
                  </a:lnTo>
                  <a:lnTo>
                    <a:pt x="313" y="32"/>
                  </a:lnTo>
                  <a:lnTo>
                    <a:pt x="313" y="1"/>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3"/>
            <p:cNvSpPr/>
            <p:nvPr/>
          </p:nvSpPr>
          <p:spPr>
            <a:xfrm>
              <a:off x="5060353" y="2621185"/>
              <a:ext cx="316572" cy="226181"/>
            </a:xfrm>
            <a:custGeom>
              <a:rect b="b" l="l" r="r" t="t"/>
              <a:pathLst>
                <a:path extrusionOk="0" h="2502" w="3502">
                  <a:moveTo>
                    <a:pt x="1345" y="1"/>
                  </a:moveTo>
                  <a:lnTo>
                    <a:pt x="1157" y="32"/>
                  </a:lnTo>
                  <a:lnTo>
                    <a:pt x="1001" y="63"/>
                  </a:lnTo>
                  <a:lnTo>
                    <a:pt x="813" y="126"/>
                  </a:lnTo>
                  <a:lnTo>
                    <a:pt x="657" y="188"/>
                  </a:lnTo>
                  <a:lnTo>
                    <a:pt x="532" y="282"/>
                  </a:lnTo>
                  <a:lnTo>
                    <a:pt x="407" y="407"/>
                  </a:lnTo>
                  <a:lnTo>
                    <a:pt x="282" y="532"/>
                  </a:lnTo>
                  <a:lnTo>
                    <a:pt x="188" y="657"/>
                  </a:lnTo>
                  <a:lnTo>
                    <a:pt x="94" y="845"/>
                  </a:lnTo>
                  <a:lnTo>
                    <a:pt x="32" y="1001"/>
                  </a:lnTo>
                  <a:lnTo>
                    <a:pt x="1" y="1189"/>
                  </a:lnTo>
                  <a:lnTo>
                    <a:pt x="1" y="1376"/>
                  </a:lnTo>
                  <a:lnTo>
                    <a:pt x="1" y="1501"/>
                  </a:lnTo>
                  <a:lnTo>
                    <a:pt x="63" y="1626"/>
                  </a:lnTo>
                  <a:lnTo>
                    <a:pt x="126" y="1751"/>
                  </a:lnTo>
                  <a:lnTo>
                    <a:pt x="251" y="1814"/>
                  </a:lnTo>
                  <a:lnTo>
                    <a:pt x="813" y="2158"/>
                  </a:lnTo>
                  <a:lnTo>
                    <a:pt x="1157" y="2314"/>
                  </a:lnTo>
                  <a:lnTo>
                    <a:pt x="1501" y="2439"/>
                  </a:lnTo>
                  <a:lnTo>
                    <a:pt x="1845" y="2470"/>
                  </a:lnTo>
                  <a:lnTo>
                    <a:pt x="2220" y="2501"/>
                  </a:lnTo>
                  <a:lnTo>
                    <a:pt x="2876" y="2439"/>
                  </a:lnTo>
                  <a:lnTo>
                    <a:pt x="3033" y="2408"/>
                  </a:lnTo>
                  <a:lnTo>
                    <a:pt x="3189" y="2345"/>
                  </a:lnTo>
                  <a:lnTo>
                    <a:pt x="3314" y="2251"/>
                  </a:lnTo>
                  <a:lnTo>
                    <a:pt x="3408" y="2158"/>
                  </a:lnTo>
                  <a:lnTo>
                    <a:pt x="3470" y="2001"/>
                  </a:lnTo>
                  <a:lnTo>
                    <a:pt x="3501" y="1876"/>
                  </a:lnTo>
                  <a:lnTo>
                    <a:pt x="3501" y="1720"/>
                  </a:lnTo>
                  <a:lnTo>
                    <a:pt x="3470" y="1564"/>
                  </a:lnTo>
                  <a:lnTo>
                    <a:pt x="3314" y="1220"/>
                  </a:lnTo>
                  <a:lnTo>
                    <a:pt x="3095" y="939"/>
                  </a:lnTo>
                  <a:lnTo>
                    <a:pt x="2845" y="689"/>
                  </a:lnTo>
                  <a:lnTo>
                    <a:pt x="2533" y="470"/>
                  </a:lnTo>
                  <a:lnTo>
                    <a:pt x="2032" y="188"/>
                  </a:lnTo>
                  <a:lnTo>
                    <a:pt x="1876" y="95"/>
                  </a:lnTo>
                  <a:lnTo>
                    <a:pt x="1689" y="32"/>
                  </a:lnTo>
                  <a:lnTo>
                    <a:pt x="150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13"/>
            <p:cNvSpPr/>
            <p:nvPr/>
          </p:nvSpPr>
          <p:spPr>
            <a:xfrm>
              <a:off x="6676517" y="1115208"/>
              <a:ext cx="353364" cy="573678"/>
            </a:xfrm>
            <a:custGeom>
              <a:rect b="b" l="l" r="r" t="t"/>
              <a:pathLst>
                <a:path extrusionOk="0" h="6346" w="3909">
                  <a:moveTo>
                    <a:pt x="501" y="1"/>
                  </a:moveTo>
                  <a:lnTo>
                    <a:pt x="1" y="4752"/>
                  </a:lnTo>
                  <a:lnTo>
                    <a:pt x="1" y="4971"/>
                  </a:lnTo>
                  <a:lnTo>
                    <a:pt x="1" y="5189"/>
                  </a:lnTo>
                  <a:lnTo>
                    <a:pt x="63" y="5377"/>
                  </a:lnTo>
                  <a:lnTo>
                    <a:pt x="126" y="5564"/>
                  </a:lnTo>
                  <a:lnTo>
                    <a:pt x="220" y="5721"/>
                  </a:lnTo>
                  <a:lnTo>
                    <a:pt x="345" y="5877"/>
                  </a:lnTo>
                  <a:lnTo>
                    <a:pt x="501" y="6002"/>
                  </a:lnTo>
                  <a:lnTo>
                    <a:pt x="657" y="6127"/>
                  </a:lnTo>
                  <a:lnTo>
                    <a:pt x="814" y="6221"/>
                  </a:lnTo>
                  <a:lnTo>
                    <a:pt x="1001" y="6283"/>
                  </a:lnTo>
                  <a:lnTo>
                    <a:pt x="1157" y="6346"/>
                  </a:lnTo>
                  <a:lnTo>
                    <a:pt x="1564" y="6346"/>
                  </a:lnTo>
                  <a:lnTo>
                    <a:pt x="1751" y="6315"/>
                  </a:lnTo>
                  <a:lnTo>
                    <a:pt x="1970" y="6252"/>
                  </a:lnTo>
                  <a:lnTo>
                    <a:pt x="2158" y="6158"/>
                  </a:lnTo>
                  <a:lnTo>
                    <a:pt x="3908" y="5158"/>
                  </a:lnTo>
                  <a:lnTo>
                    <a:pt x="3908" y="5127"/>
                  </a:lnTo>
                  <a:lnTo>
                    <a:pt x="1032" y="751"/>
                  </a:lnTo>
                  <a:lnTo>
                    <a:pt x="782" y="344"/>
                  </a:lnTo>
                  <a:lnTo>
                    <a:pt x="501"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3"/>
            <p:cNvSpPr/>
            <p:nvPr/>
          </p:nvSpPr>
          <p:spPr>
            <a:xfrm>
              <a:off x="4088430" y="3067646"/>
              <a:ext cx="638658" cy="299586"/>
            </a:xfrm>
            <a:custGeom>
              <a:rect b="b" l="l" r="r" t="t"/>
              <a:pathLst>
                <a:path extrusionOk="0" h="3314" w="7065">
                  <a:moveTo>
                    <a:pt x="4314" y="1"/>
                  </a:moveTo>
                  <a:lnTo>
                    <a:pt x="3595" y="63"/>
                  </a:lnTo>
                  <a:lnTo>
                    <a:pt x="2907" y="157"/>
                  </a:lnTo>
                  <a:lnTo>
                    <a:pt x="2563" y="251"/>
                  </a:lnTo>
                  <a:lnTo>
                    <a:pt x="2251" y="344"/>
                  </a:lnTo>
                  <a:lnTo>
                    <a:pt x="1938" y="469"/>
                  </a:lnTo>
                  <a:lnTo>
                    <a:pt x="1657" y="594"/>
                  </a:lnTo>
                  <a:lnTo>
                    <a:pt x="1407" y="751"/>
                  </a:lnTo>
                  <a:lnTo>
                    <a:pt x="1157" y="938"/>
                  </a:lnTo>
                  <a:lnTo>
                    <a:pt x="938" y="1095"/>
                  </a:lnTo>
                  <a:lnTo>
                    <a:pt x="750" y="1282"/>
                  </a:lnTo>
                  <a:lnTo>
                    <a:pt x="406" y="1657"/>
                  </a:lnTo>
                  <a:lnTo>
                    <a:pt x="281" y="1845"/>
                  </a:lnTo>
                  <a:lnTo>
                    <a:pt x="156" y="2032"/>
                  </a:lnTo>
                  <a:lnTo>
                    <a:pt x="63" y="2220"/>
                  </a:lnTo>
                  <a:lnTo>
                    <a:pt x="31" y="2376"/>
                  </a:lnTo>
                  <a:lnTo>
                    <a:pt x="0" y="2532"/>
                  </a:lnTo>
                  <a:lnTo>
                    <a:pt x="0" y="2689"/>
                  </a:lnTo>
                  <a:lnTo>
                    <a:pt x="31" y="2814"/>
                  </a:lnTo>
                  <a:lnTo>
                    <a:pt x="94" y="2907"/>
                  </a:lnTo>
                  <a:lnTo>
                    <a:pt x="219" y="2970"/>
                  </a:lnTo>
                  <a:lnTo>
                    <a:pt x="375" y="3064"/>
                  </a:lnTo>
                  <a:lnTo>
                    <a:pt x="594" y="3126"/>
                  </a:lnTo>
                  <a:lnTo>
                    <a:pt x="844" y="3189"/>
                  </a:lnTo>
                  <a:lnTo>
                    <a:pt x="1469" y="3251"/>
                  </a:lnTo>
                  <a:lnTo>
                    <a:pt x="2188" y="3314"/>
                  </a:lnTo>
                  <a:lnTo>
                    <a:pt x="2938" y="3283"/>
                  </a:lnTo>
                  <a:lnTo>
                    <a:pt x="3689" y="3220"/>
                  </a:lnTo>
                  <a:lnTo>
                    <a:pt x="4064" y="3158"/>
                  </a:lnTo>
                  <a:lnTo>
                    <a:pt x="4407" y="3095"/>
                  </a:lnTo>
                  <a:lnTo>
                    <a:pt x="4751" y="3001"/>
                  </a:lnTo>
                  <a:lnTo>
                    <a:pt x="5033" y="2907"/>
                  </a:lnTo>
                  <a:lnTo>
                    <a:pt x="5314" y="2782"/>
                  </a:lnTo>
                  <a:lnTo>
                    <a:pt x="5595" y="2595"/>
                  </a:lnTo>
                  <a:lnTo>
                    <a:pt x="5845" y="2407"/>
                  </a:lnTo>
                  <a:lnTo>
                    <a:pt x="6095" y="2220"/>
                  </a:lnTo>
                  <a:lnTo>
                    <a:pt x="6314" y="2001"/>
                  </a:lnTo>
                  <a:lnTo>
                    <a:pt x="6502" y="1751"/>
                  </a:lnTo>
                  <a:lnTo>
                    <a:pt x="6689" y="1532"/>
                  </a:lnTo>
                  <a:lnTo>
                    <a:pt x="6846" y="1282"/>
                  </a:lnTo>
                  <a:lnTo>
                    <a:pt x="6939" y="1063"/>
                  </a:lnTo>
                  <a:lnTo>
                    <a:pt x="7033" y="844"/>
                  </a:lnTo>
                  <a:lnTo>
                    <a:pt x="7064" y="657"/>
                  </a:lnTo>
                  <a:lnTo>
                    <a:pt x="7064" y="469"/>
                  </a:lnTo>
                  <a:lnTo>
                    <a:pt x="7002" y="313"/>
                  </a:lnTo>
                  <a:lnTo>
                    <a:pt x="6908" y="188"/>
                  </a:lnTo>
                  <a:lnTo>
                    <a:pt x="6752" y="126"/>
                  </a:lnTo>
                  <a:lnTo>
                    <a:pt x="6533" y="94"/>
                  </a:lnTo>
                  <a:lnTo>
                    <a:pt x="6095" y="32"/>
                  </a:lnTo>
                  <a:lnTo>
                    <a:pt x="559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3"/>
            <p:cNvSpPr/>
            <p:nvPr/>
          </p:nvSpPr>
          <p:spPr>
            <a:xfrm>
              <a:off x="3252009" y="2220013"/>
              <a:ext cx="172478" cy="641478"/>
            </a:xfrm>
            <a:custGeom>
              <a:rect b="b" l="l" r="r" t="t"/>
              <a:pathLst>
                <a:path extrusionOk="0" h="7096" w="1908">
                  <a:moveTo>
                    <a:pt x="1908" y="0"/>
                  </a:moveTo>
                  <a:lnTo>
                    <a:pt x="1658" y="250"/>
                  </a:lnTo>
                  <a:lnTo>
                    <a:pt x="1408" y="532"/>
                  </a:lnTo>
                  <a:lnTo>
                    <a:pt x="1095" y="938"/>
                  </a:lnTo>
                  <a:lnTo>
                    <a:pt x="782" y="1438"/>
                  </a:lnTo>
                  <a:lnTo>
                    <a:pt x="470" y="2001"/>
                  </a:lnTo>
                  <a:lnTo>
                    <a:pt x="345" y="2313"/>
                  </a:lnTo>
                  <a:lnTo>
                    <a:pt x="220" y="2657"/>
                  </a:lnTo>
                  <a:lnTo>
                    <a:pt x="126" y="3001"/>
                  </a:lnTo>
                  <a:lnTo>
                    <a:pt x="63" y="3376"/>
                  </a:lnTo>
                  <a:lnTo>
                    <a:pt x="1" y="4064"/>
                  </a:lnTo>
                  <a:lnTo>
                    <a:pt x="1" y="4689"/>
                  </a:lnTo>
                  <a:lnTo>
                    <a:pt x="32" y="5220"/>
                  </a:lnTo>
                  <a:lnTo>
                    <a:pt x="157" y="5689"/>
                  </a:lnTo>
                  <a:lnTo>
                    <a:pt x="282" y="6096"/>
                  </a:lnTo>
                  <a:lnTo>
                    <a:pt x="470" y="6439"/>
                  </a:lnTo>
                  <a:lnTo>
                    <a:pt x="657" y="6689"/>
                  </a:lnTo>
                  <a:lnTo>
                    <a:pt x="845" y="6908"/>
                  </a:lnTo>
                  <a:lnTo>
                    <a:pt x="1032" y="7033"/>
                  </a:lnTo>
                  <a:lnTo>
                    <a:pt x="1189" y="7096"/>
                  </a:lnTo>
                  <a:lnTo>
                    <a:pt x="1345" y="7096"/>
                  </a:lnTo>
                  <a:lnTo>
                    <a:pt x="1501" y="7033"/>
                  </a:lnTo>
                  <a:lnTo>
                    <a:pt x="1595" y="6908"/>
                  </a:lnTo>
                  <a:lnTo>
                    <a:pt x="1689" y="6752"/>
                  </a:lnTo>
                  <a:lnTo>
                    <a:pt x="1720" y="6564"/>
                  </a:lnTo>
                  <a:lnTo>
                    <a:pt x="1751" y="6346"/>
                  </a:lnTo>
                  <a:lnTo>
                    <a:pt x="190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3"/>
            <p:cNvSpPr/>
            <p:nvPr/>
          </p:nvSpPr>
          <p:spPr>
            <a:xfrm>
              <a:off x="6668110" y="1861146"/>
              <a:ext cx="172388" cy="231786"/>
            </a:xfrm>
            <a:custGeom>
              <a:rect b="b" l="l" r="r" t="t"/>
              <a:pathLst>
                <a:path extrusionOk="0" h="2564" w="1907">
                  <a:moveTo>
                    <a:pt x="1063" y="1"/>
                  </a:moveTo>
                  <a:lnTo>
                    <a:pt x="938" y="32"/>
                  </a:lnTo>
                  <a:lnTo>
                    <a:pt x="782" y="94"/>
                  </a:lnTo>
                  <a:lnTo>
                    <a:pt x="625" y="219"/>
                  </a:lnTo>
                  <a:lnTo>
                    <a:pt x="469" y="344"/>
                  </a:lnTo>
                  <a:lnTo>
                    <a:pt x="344" y="532"/>
                  </a:lnTo>
                  <a:lnTo>
                    <a:pt x="219" y="720"/>
                  </a:lnTo>
                  <a:lnTo>
                    <a:pt x="125" y="938"/>
                  </a:lnTo>
                  <a:lnTo>
                    <a:pt x="63" y="1157"/>
                  </a:lnTo>
                  <a:lnTo>
                    <a:pt x="0" y="1376"/>
                  </a:lnTo>
                  <a:lnTo>
                    <a:pt x="0" y="1595"/>
                  </a:lnTo>
                  <a:lnTo>
                    <a:pt x="0" y="1814"/>
                  </a:lnTo>
                  <a:lnTo>
                    <a:pt x="63" y="2001"/>
                  </a:lnTo>
                  <a:lnTo>
                    <a:pt x="156" y="2157"/>
                  </a:lnTo>
                  <a:lnTo>
                    <a:pt x="281" y="2251"/>
                  </a:lnTo>
                  <a:lnTo>
                    <a:pt x="844" y="2564"/>
                  </a:lnTo>
                  <a:lnTo>
                    <a:pt x="1907" y="438"/>
                  </a:lnTo>
                  <a:lnTo>
                    <a:pt x="1313" y="63"/>
                  </a:lnTo>
                  <a:lnTo>
                    <a:pt x="1188" y="32"/>
                  </a:lnTo>
                  <a:lnTo>
                    <a:pt x="1063"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3"/>
            <p:cNvSpPr/>
            <p:nvPr/>
          </p:nvSpPr>
          <p:spPr>
            <a:xfrm>
              <a:off x="6721805" y="1892242"/>
              <a:ext cx="141291" cy="206383"/>
            </a:xfrm>
            <a:custGeom>
              <a:rect b="b" l="l" r="r" t="t"/>
              <a:pathLst>
                <a:path extrusionOk="0" h="2283" w="1563">
                  <a:moveTo>
                    <a:pt x="1094" y="0"/>
                  </a:moveTo>
                  <a:lnTo>
                    <a:pt x="938" y="32"/>
                  </a:lnTo>
                  <a:lnTo>
                    <a:pt x="781" y="94"/>
                  </a:lnTo>
                  <a:lnTo>
                    <a:pt x="625" y="219"/>
                  </a:lnTo>
                  <a:lnTo>
                    <a:pt x="469" y="344"/>
                  </a:lnTo>
                  <a:lnTo>
                    <a:pt x="344" y="532"/>
                  </a:lnTo>
                  <a:lnTo>
                    <a:pt x="219" y="719"/>
                  </a:lnTo>
                  <a:lnTo>
                    <a:pt x="125" y="938"/>
                  </a:lnTo>
                  <a:lnTo>
                    <a:pt x="63" y="1157"/>
                  </a:lnTo>
                  <a:lnTo>
                    <a:pt x="0" y="1376"/>
                  </a:lnTo>
                  <a:lnTo>
                    <a:pt x="0" y="1595"/>
                  </a:lnTo>
                  <a:lnTo>
                    <a:pt x="0" y="1813"/>
                  </a:lnTo>
                  <a:lnTo>
                    <a:pt x="63" y="1970"/>
                  </a:lnTo>
                  <a:lnTo>
                    <a:pt x="125" y="2095"/>
                  </a:lnTo>
                  <a:lnTo>
                    <a:pt x="219" y="2220"/>
                  </a:lnTo>
                  <a:lnTo>
                    <a:pt x="344" y="2251"/>
                  </a:lnTo>
                  <a:lnTo>
                    <a:pt x="469" y="2282"/>
                  </a:lnTo>
                  <a:lnTo>
                    <a:pt x="625" y="2251"/>
                  </a:lnTo>
                  <a:lnTo>
                    <a:pt x="781" y="2188"/>
                  </a:lnTo>
                  <a:lnTo>
                    <a:pt x="938" y="2063"/>
                  </a:lnTo>
                  <a:lnTo>
                    <a:pt x="1094" y="1938"/>
                  </a:lnTo>
                  <a:lnTo>
                    <a:pt x="1219" y="1751"/>
                  </a:lnTo>
                  <a:lnTo>
                    <a:pt x="1344" y="1563"/>
                  </a:lnTo>
                  <a:lnTo>
                    <a:pt x="1438" y="1345"/>
                  </a:lnTo>
                  <a:lnTo>
                    <a:pt x="1500" y="1126"/>
                  </a:lnTo>
                  <a:lnTo>
                    <a:pt x="1532" y="907"/>
                  </a:lnTo>
                  <a:lnTo>
                    <a:pt x="1563" y="688"/>
                  </a:lnTo>
                  <a:lnTo>
                    <a:pt x="1532" y="501"/>
                  </a:lnTo>
                  <a:lnTo>
                    <a:pt x="1500" y="313"/>
                  </a:lnTo>
                  <a:lnTo>
                    <a:pt x="1438" y="188"/>
                  </a:lnTo>
                  <a:lnTo>
                    <a:pt x="1344" y="94"/>
                  </a:lnTo>
                  <a:lnTo>
                    <a:pt x="1219" y="32"/>
                  </a:lnTo>
                  <a:lnTo>
                    <a:pt x="1094"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3"/>
            <p:cNvSpPr/>
            <p:nvPr/>
          </p:nvSpPr>
          <p:spPr>
            <a:xfrm>
              <a:off x="6741511" y="1923337"/>
              <a:ext cx="101878" cy="144188"/>
            </a:xfrm>
            <a:custGeom>
              <a:rect b="b" l="l" r="r" t="t"/>
              <a:pathLst>
                <a:path extrusionOk="0" h="1595" w="1127">
                  <a:moveTo>
                    <a:pt x="657" y="0"/>
                  </a:moveTo>
                  <a:lnTo>
                    <a:pt x="563" y="63"/>
                  </a:lnTo>
                  <a:lnTo>
                    <a:pt x="438" y="157"/>
                  </a:lnTo>
                  <a:lnTo>
                    <a:pt x="345" y="250"/>
                  </a:lnTo>
                  <a:lnTo>
                    <a:pt x="157" y="500"/>
                  </a:lnTo>
                  <a:lnTo>
                    <a:pt x="32" y="813"/>
                  </a:lnTo>
                  <a:lnTo>
                    <a:pt x="1" y="969"/>
                  </a:lnTo>
                  <a:lnTo>
                    <a:pt x="1" y="1126"/>
                  </a:lnTo>
                  <a:lnTo>
                    <a:pt x="1" y="1251"/>
                  </a:lnTo>
                  <a:lnTo>
                    <a:pt x="32" y="1376"/>
                  </a:lnTo>
                  <a:lnTo>
                    <a:pt x="95" y="1469"/>
                  </a:lnTo>
                  <a:lnTo>
                    <a:pt x="157" y="1563"/>
                  </a:lnTo>
                  <a:lnTo>
                    <a:pt x="251" y="1594"/>
                  </a:lnTo>
                  <a:lnTo>
                    <a:pt x="438" y="1594"/>
                  </a:lnTo>
                  <a:lnTo>
                    <a:pt x="563" y="1532"/>
                  </a:lnTo>
                  <a:lnTo>
                    <a:pt x="657" y="1469"/>
                  </a:lnTo>
                  <a:lnTo>
                    <a:pt x="782" y="1344"/>
                  </a:lnTo>
                  <a:lnTo>
                    <a:pt x="939" y="1094"/>
                  </a:lnTo>
                  <a:lnTo>
                    <a:pt x="1064" y="782"/>
                  </a:lnTo>
                  <a:lnTo>
                    <a:pt x="1095" y="625"/>
                  </a:lnTo>
                  <a:lnTo>
                    <a:pt x="1126" y="469"/>
                  </a:lnTo>
                  <a:lnTo>
                    <a:pt x="1095" y="344"/>
                  </a:lnTo>
                  <a:lnTo>
                    <a:pt x="1064" y="219"/>
                  </a:lnTo>
                  <a:lnTo>
                    <a:pt x="1032" y="125"/>
                  </a:lnTo>
                  <a:lnTo>
                    <a:pt x="939" y="63"/>
                  </a:lnTo>
                  <a:lnTo>
                    <a:pt x="876" y="0"/>
                  </a:lnTo>
                  <a:close/>
                </a:path>
              </a:pathLst>
            </a:custGeom>
            <a:solidFill>
              <a:srgbClr val="03C8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3"/>
            <p:cNvSpPr/>
            <p:nvPr/>
          </p:nvSpPr>
          <p:spPr>
            <a:xfrm>
              <a:off x="6761307" y="1948738"/>
              <a:ext cx="62284" cy="93383"/>
            </a:xfrm>
            <a:custGeom>
              <a:rect b="b" l="l" r="r" t="t"/>
              <a:pathLst>
                <a:path extrusionOk="0" h="1033" w="689">
                  <a:moveTo>
                    <a:pt x="469" y="1"/>
                  </a:moveTo>
                  <a:lnTo>
                    <a:pt x="344" y="63"/>
                  </a:lnTo>
                  <a:lnTo>
                    <a:pt x="188" y="157"/>
                  </a:lnTo>
                  <a:lnTo>
                    <a:pt x="94" y="344"/>
                  </a:lnTo>
                  <a:lnTo>
                    <a:pt x="1" y="532"/>
                  </a:lnTo>
                  <a:lnTo>
                    <a:pt x="1" y="720"/>
                  </a:lnTo>
                  <a:lnTo>
                    <a:pt x="1" y="876"/>
                  </a:lnTo>
                  <a:lnTo>
                    <a:pt x="94" y="1001"/>
                  </a:lnTo>
                  <a:lnTo>
                    <a:pt x="157" y="1032"/>
                  </a:lnTo>
                  <a:lnTo>
                    <a:pt x="188" y="1032"/>
                  </a:lnTo>
                  <a:lnTo>
                    <a:pt x="344" y="1001"/>
                  </a:lnTo>
                  <a:lnTo>
                    <a:pt x="469" y="876"/>
                  </a:lnTo>
                  <a:lnTo>
                    <a:pt x="595" y="720"/>
                  </a:lnTo>
                  <a:lnTo>
                    <a:pt x="657" y="532"/>
                  </a:lnTo>
                  <a:lnTo>
                    <a:pt x="688" y="313"/>
                  </a:lnTo>
                  <a:lnTo>
                    <a:pt x="657" y="157"/>
                  </a:lnTo>
                  <a:lnTo>
                    <a:pt x="595" y="63"/>
                  </a:lnTo>
                  <a:lnTo>
                    <a:pt x="532" y="32"/>
                  </a:lnTo>
                  <a:lnTo>
                    <a:pt x="469" y="1"/>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3"/>
            <p:cNvSpPr/>
            <p:nvPr/>
          </p:nvSpPr>
          <p:spPr>
            <a:xfrm>
              <a:off x="6781104" y="1979834"/>
              <a:ext cx="19887" cy="31188"/>
            </a:xfrm>
            <a:custGeom>
              <a:rect b="b" l="l" r="r" t="t"/>
              <a:pathLst>
                <a:path extrusionOk="0" h="345" w="220">
                  <a:moveTo>
                    <a:pt x="157" y="0"/>
                  </a:moveTo>
                  <a:lnTo>
                    <a:pt x="125" y="32"/>
                  </a:lnTo>
                  <a:lnTo>
                    <a:pt x="32" y="125"/>
                  </a:lnTo>
                  <a:lnTo>
                    <a:pt x="0" y="250"/>
                  </a:lnTo>
                  <a:lnTo>
                    <a:pt x="0" y="282"/>
                  </a:lnTo>
                  <a:lnTo>
                    <a:pt x="32" y="313"/>
                  </a:lnTo>
                  <a:lnTo>
                    <a:pt x="63" y="344"/>
                  </a:lnTo>
                  <a:lnTo>
                    <a:pt x="125" y="313"/>
                  </a:lnTo>
                  <a:lnTo>
                    <a:pt x="188" y="250"/>
                  </a:lnTo>
                  <a:lnTo>
                    <a:pt x="219" y="125"/>
                  </a:lnTo>
                  <a:lnTo>
                    <a:pt x="219" y="63"/>
                  </a:lnTo>
                  <a:lnTo>
                    <a:pt x="188" y="32"/>
                  </a:lnTo>
                  <a:lnTo>
                    <a:pt x="157" y="0"/>
                  </a:lnTo>
                  <a:close/>
                </a:path>
              </a:pathLst>
            </a:custGeom>
            <a:solidFill>
              <a:srgbClr val="133D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3"/>
            <p:cNvSpPr/>
            <p:nvPr/>
          </p:nvSpPr>
          <p:spPr>
            <a:xfrm>
              <a:off x="6436429" y="1739655"/>
              <a:ext cx="1571109" cy="2133440"/>
            </a:xfrm>
            <a:custGeom>
              <a:rect b="b" l="l" r="r" t="t"/>
              <a:pathLst>
                <a:path extrusionOk="0" h="23600" w="17380">
                  <a:moveTo>
                    <a:pt x="13628" y="1"/>
                  </a:moveTo>
                  <a:lnTo>
                    <a:pt x="13441" y="32"/>
                  </a:lnTo>
                  <a:lnTo>
                    <a:pt x="13253" y="63"/>
                  </a:lnTo>
                  <a:lnTo>
                    <a:pt x="13066" y="126"/>
                  </a:lnTo>
                  <a:lnTo>
                    <a:pt x="12909" y="219"/>
                  </a:lnTo>
                  <a:lnTo>
                    <a:pt x="12753" y="313"/>
                  </a:lnTo>
                  <a:lnTo>
                    <a:pt x="12597" y="438"/>
                  </a:lnTo>
                  <a:lnTo>
                    <a:pt x="12472" y="594"/>
                  </a:lnTo>
                  <a:lnTo>
                    <a:pt x="12378" y="751"/>
                  </a:lnTo>
                  <a:lnTo>
                    <a:pt x="12284" y="907"/>
                  </a:lnTo>
                  <a:lnTo>
                    <a:pt x="12222" y="1095"/>
                  </a:lnTo>
                  <a:lnTo>
                    <a:pt x="12190" y="1282"/>
                  </a:lnTo>
                  <a:lnTo>
                    <a:pt x="12159" y="1470"/>
                  </a:lnTo>
                  <a:lnTo>
                    <a:pt x="12159" y="20599"/>
                  </a:lnTo>
                  <a:lnTo>
                    <a:pt x="12159" y="20881"/>
                  </a:lnTo>
                  <a:lnTo>
                    <a:pt x="12097" y="21162"/>
                  </a:lnTo>
                  <a:lnTo>
                    <a:pt x="12003" y="21443"/>
                  </a:lnTo>
                  <a:lnTo>
                    <a:pt x="11878" y="21724"/>
                  </a:lnTo>
                  <a:lnTo>
                    <a:pt x="11690" y="21943"/>
                  </a:lnTo>
                  <a:lnTo>
                    <a:pt x="11503" y="22162"/>
                  </a:lnTo>
                  <a:lnTo>
                    <a:pt x="11284" y="22381"/>
                  </a:lnTo>
                  <a:lnTo>
                    <a:pt x="11034" y="22537"/>
                  </a:lnTo>
                  <a:lnTo>
                    <a:pt x="10784" y="22662"/>
                  </a:lnTo>
                  <a:lnTo>
                    <a:pt x="10534" y="22756"/>
                  </a:lnTo>
                  <a:lnTo>
                    <a:pt x="10284" y="22787"/>
                  </a:lnTo>
                  <a:lnTo>
                    <a:pt x="10002" y="22818"/>
                  </a:lnTo>
                  <a:lnTo>
                    <a:pt x="9721" y="22787"/>
                  </a:lnTo>
                  <a:lnTo>
                    <a:pt x="9471" y="22756"/>
                  </a:lnTo>
                  <a:lnTo>
                    <a:pt x="9190" y="22662"/>
                  </a:lnTo>
                  <a:lnTo>
                    <a:pt x="8940" y="22537"/>
                  </a:lnTo>
                  <a:lnTo>
                    <a:pt x="8252" y="22131"/>
                  </a:lnTo>
                  <a:lnTo>
                    <a:pt x="8158" y="22037"/>
                  </a:lnTo>
                  <a:lnTo>
                    <a:pt x="8064" y="21943"/>
                  </a:lnTo>
                  <a:lnTo>
                    <a:pt x="8002" y="21787"/>
                  </a:lnTo>
                  <a:lnTo>
                    <a:pt x="7971" y="21631"/>
                  </a:lnTo>
                  <a:lnTo>
                    <a:pt x="8002" y="21506"/>
                  </a:lnTo>
                  <a:lnTo>
                    <a:pt x="8064" y="21349"/>
                  </a:lnTo>
                  <a:lnTo>
                    <a:pt x="8158" y="21224"/>
                  </a:lnTo>
                  <a:lnTo>
                    <a:pt x="8252" y="21131"/>
                  </a:lnTo>
                  <a:lnTo>
                    <a:pt x="9002" y="20724"/>
                  </a:lnTo>
                  <a:lnTo>
                    <a:pt x="9127" y="20630"/>
                  </a:lnTo>
                  <a:lnTo>
                    <a:pt x="9252" y="20505"/>
                  </a:lnTo>
                  <a:lnTo>
                    <a:pt x="9377" y="20412"/>
                  </a:lnTo>
                  <a:lnTo>
                    <a:pt x="9471" y="20255"/>
                  </a:lnTo>
                  <a:lnTo>
                    <a:pt x="9534" y="20130"/>
                  </a:lnTo>
                  <a:lnTo>
                    <a:pt x="9565" y="19974"/>
                  </a:lnTo>
                  <a:lnTo>
                    <a:pt x="9627" y="19787"/>
                  </a:lnTo>
                  <a:lnTo>
                    <a:pt x="9627" y="19630"/>
                  </a:lnTo>
                  <a:lnTo>
                    <a:pt x="9627" y="19474"/>
                  </a:lnTo>
                  <a:lnTo>
                    <a:pt x="9565" y="19286"/>
                  </a:lnTo>
                  <a:lnTo>
                    <a:pt x="9534" y="19161"/>
                  </a:lnTo>
                  <a:lnTo>
                    <a:pt x="9471" y="19005"/>
                  </a:lnTo>
                  <a:lnTo>
                    <a:pt x="9377" y="18880"/>
                  </a:lnTo>
                  <a:lnTo>
                    <a:pt x="9252" y="18755"/>
                  </a:lnTo>
                  <a:lnTo>
                    <a:pt x="9127" y="18630"/>
                  </a:lnTo>
                  <a:lnTo>
                    <a:pt x="9002" y="18536"/>
                  </a:lnTo>
                  <a:lnTo>
                    <a:pt x="8721" y="18411"/>
                  </a:lnTo>
                  <a:lnTo>
                    <a:pt x="8440" y="18317"/>
                  </a:lnTo>
                  <a:lnTo>
                    <a:pt x="8158" y="18255"/>
                  </a:lnTo>
                  <a:lnTo>
                    <a:pt x="7846" y="18224"/>
                  </a:lnTo>
                  <a:lnTo>
                    <a:pt x="7564" y="18255"/>
                  </a:lnTo>
                  <a:lnTo>
                    <a:pt x="7252" y="18317"/>
                  </a:lnTo>
                  <a:lnTo>
                    <a:pt x="6970" y="18411"/>
                  </a:lnTo>
                  <a:lnTo>
                    <a:pt x="6689" y="18536"/>
                  </a:lnTo>
                  <a:lnTo>
                    <a:pt x="3407" y="20443"/>
                  </a:lnTo>
                  <a:lnTo>
                    <a:pt x="3126" y="20568"/>
                  </a:lnTo>
                  <a:lnTo>
                    <a:pt x="2844" y="20662"/>
                  </a:lnTo>
                  <a:lnTo>
                    <a:pt x="2532" y="20724"/>
                  </a:lnTo>
                  <a:lnTo>
                    <a:pt x="2219" y="20755"/>
                  </a:lnTo>
                  <a:lnTo>
                    <a:pt x="1907" y="20724"/>
                  </a:lnTo>
                  <a:lnTo>
                    <a:pt x="1625" y="20662"/>
                  </a:lnTo>
                  <a:lnTo>
                    <a:pt x="1313" y="20568"/>
                  </a:lnTo>
                  <a:lnTo>
                    <a:pt x="1032" y="20443"/>
                  </a:lnTo>
                  <a:lnTo>
                    <a:pt x="906" y="20349"/>
                  </a:lnTo>
                  <a:lnTo>
                    <a:pt x="844" y="20255"/>
                  </a:lnTo>
                  <a:lnTo>
                    <a:pt x="781" y="20130"/>
                  </a:lnTo>
                  <a:lnTo>
                    <a:pt x="781" y="19974"/>
                  </a:lnTo>
                  <a:lnTo>
                    <a:pt x="781" y="19849"/>
                  </a:lnTo>
                  <a:lnTo>
                    <a:pt x="844" y="19724"/>
                  </a:lnTo>
                  <a:lnTo>
                    <a:pt x="906" y="19599"/>
                  </a:lnTo>
                  <a:lnTo>
                    <a:pt x="1032" y="19536"/>
                  </a:lnTo>
                  <a:lnTo>
                    <a:pt x="4345" y="17630"/>
                  </a:lnTo>
                  <a:lnTo>
                    <a:pt x="4626" y="17442"/>
                  </a:lnTo>
                  <a:lnTo>
                    <a:pt x="4876" y="17223"/>
                  </a:lnTo>
                  <a:lnTo>
                    <a:pt x="5095" y="16973"/>
                  </a:lnTo>
                  <a:lnTo>
                    <a:pt x="5251" y="16692"/>
                  </a:lnTo>
                  <a:lnTo>
                    <a:pt x="5408" y="16411"/>
                  </a:lnTo>
                  <a:lnTo>
                    <a:pt x="5501" y="16098"/>
                  </a:lnTo>
                  <a:lnTo>
                    <a:pt x="5595" y="15754"/>
                  </a:lnTo>
                  <a:lnTo>
                    <a:pt x="5595" y="15442"/>
                  </a:lnTo>
                  <a:lnTo>
                    <a:pt x="5595" y="4377"/>
                  </a:lnTo>
                  <a:lnTo>
                    <a:pt x="5595" y="4127"/>
                  </a:lnTo>
                  <a:lnTo>
                    <a:pt x="5533" y="3908"/>
                  </a:lnTo>
                  <a:lnTo>
                    <a:pt x="5470" y="3689"/>
                  </a:lnTo>
                  <a:lnTo>
                    <a:pt x="5376" y="3470"/>
                  </a:lnTo>
                  <a:lnTo>
                    <a:pt x="5220" y="3283"/>
                  </a:lnTo>
                  <a:lnTo>
                    <a:pt x="5095" y="3095"/>
                  </a:lnTo>
                  <a:lnTo>
                    <a:pt x="4907" y="2939"/>
                  </a:lnTo>
                  <a:lnTo>
                    <a:pt x="4720" y="2814"/>
                  </a:lnTo>
                  <a:lnTo>
                    <a:pt x="4314" y="2564"/>
                  </a:lnTo>
                  <a:lnTo>
                    <a:pt x="4157" y="2532"/>
                  </a:lnTo>
                  <a:lnTo>
                    <a:pt x="4001" y="2532"/>
                  </a:lnTo>
                  <a:lnTo>
                    <a:pt x="3876" y="2595"/>
                  </a:lnTo>
                  <a:lnTo>
                    <a:pt x="3782" y="2720"/>
                  </a:lnTo>
                  <a:lnTo>
                    <a:pt x="3720" y="2876"/>
                  </a:lnTo>
                  <a:lnTo>
                    <a:pt x="3720" y="3001"/>
                  </a:lnTo>
                  <a:lnTo>
                    <a:pt x="3782" y="3158"/>
                  </a:lnTo>
                  <a:lnTo>
                    <a:pt x="3907" y="3251"/>
                  </a:lnTo>
                  <a:lnTo>
                    <a:pt x="4314" y="3501"/>
                  </a:lnTo>
                  <a:lnTo>
                    <a:pt x="4532" y="3658"/>
                  </a:lnTo>
                  <a:lnTo>
                    <a:pt x="4689" y="3845"/>
                  </a:lnTo>
                  <a:lnTo>
                    <a:pt x="4782" y="4095"/>
                  </a:lnTo>
                  <a:lnTo>
                    <a:pt x="4814" y="4377"/>
                  </a:lnTo>
                  <a:lnTo>
                    <a:pt x="4814" y="15442"/>
                  </a:lnTo>
                  <a:lnTo>
                    <a:pt x="4814" y="15661"/>
                  </a:lnTo>
                  <a:lnTo>
                    <a:pt x="4751" y="15879"/>
                  </a:lnTo>
                  <a:lnTo>
                    <a:pt x="4689" y="16098"/>
                  </a:lnTo>
                  <a:lnTo>
                    <a:pt x="4595" y="16317"/>
                  </a:lnTo>
                  <a:lnTo>
                    <a:pt x="4470" y="16504"/>
                  </a:lnTo>
                  <a:lnTo>
                    <a:pt x="4314" y="16661"/>
                  </a:lnTo>
                  <a:lnTo>
                    <a:pt x="4157" y="16817"/>
                  </a:lnTo>
                  <a:lnTo>
                    <a:pt x="3938" y="16942"/>
                  </a:lnTo>
                  <a:lnTo>
                    <a:pt x="656" y="18849"/>
                  </a:lnTo>
                  <a:lnTo>
                    <a:pt x="500" y="18943"/>
                  </a:lnTo>
                  <a:lnTo>
                    <a:pt x="375" y="19068"/>
                  </a:lnTo>
                  <a:lnTo>
                    <a:pt x="250" y="19193"/>
                  </a:lnTo>
                  <a:lnTo>
                    <a:pt x="156" y="19318"/>
                  </a:lnTo>
                  <a:lnTo>
                    <a:pt x="94" y="19474"/>
                  </a:lnTo>
                  <a:lnTo>
                    <a:pt x="31" y="19630"/>
                  </a:lnTo>
                  <a:lnTo>
                    <a:pt x="0" y="19818"/>
                  </a:lnTo>
                  <a:lnTo>
                    <a:pt x="0" y="19974"/>
                  </a:lnTo>
                  <a:lnTo>
                    <a:pt x="0" y="20162"/>
                  </a:lnTo>
                  <a:lnTo>
                    <a:pt x="31" y="20318"/>
                  </a:lnTo>
                  <a:lnTo>
                    <a:pt x="94" y="20474"/>
                  </a:lnTo>
                  <a:lnTo>
                    <a:pt x="156" y="20630"/>
                  </a:lnTo>
                  <a:lnTo>
                    <a:pt x="250" y="20787"/>
                  </a:lnTo>
                  <a:lnTo>
                    <a:pt x="375" y="20912"/>
                  </a:lnTo>
                  <a:lnTo>
                    <a:pt x="500" y="21006"/>
                  </a:lnTo>
                  <a:lnTo>
                    <a:pt x="656" y="21099"/>
                  </a:lnTo>
                  <a:lnTo>
                    <a:pt x="1032" y="21287"/>
                  </a:lnTo>
                  <a:lnTo>
                    <a:pt x="1407" y="21412"/>
                  </a:lnTo>
                  <a:lnTo>
                    <a:pt x="1813" y="21506"/>
                  </a:lnTo>
                  <a:lnTo>
                    <a:pt x="2219" y="21537"/>
                  </a:lnTo>
                  <a:lnTo>
                    <a:pt x="2626" y="21506"/>
                  </a:lnTo>
                  <a:lnTo>
                    <a:pt x="3032" y="21412"/>
                  </a:lnTo>
                  <a:lnTo>
                    <a:pt x="3438" y="21287"/>
                  </a:lnTo>
                  <a:lnTo>
                    <a:pt x="3813" y="21099"/>
                  </a:lnTo>
                  <a:lnTo>
                    <a:pt x="7095" y="19224"/>
                  </a:lnTo>
                  <a:lnTo>
                    <a:pt x="7283" y="19130"/>
                  </a:lnTo>
                  <a:lnTo>
                    <a:pt x="7471" y="19068"/>
                  </a:lnTo>
                  <a:lnTo>
                    <a:pt x="7658" y="19036"/>
                  </a:lnTo>
                  <a:lnTo>
                    <a:pt x="7846" y="19005"/>
                  </a:lnTo>
                  <a:lnTo>
                    <a:pt x="8033" y="19036"/>
                  </a:lnTo>
                  <a:lnTo>
                    <a:pt x="8252" y="19068"/>
                  </a:lnTo>
                  <a:lnTo>
                    <a:pt x="8440" y="19130"/>
                  </a:lnTo>
                  <a:lnTo>
                    <a:pt x="8596" y="19224"/>
                  </a:lnTo>
                  <a:lnTo>
                    <a:pt x="8721" y="19318"/>
                  </a:lnTo>
                  <a:lnTo>
                    <a:pt x="8815" y="19443"/>
                  </a:lnTo>
                  <a:lnTo>
                    <a:pt x="8846" y="19536"/>
                  </a:lnTo>
                  <a:lnTo>
                    <a:pt x="8846" y="19630"/>
                  </a:lnTo>
                  <a:lnTo>
                    <a:pt x="8846" y="19724"/>
                  </a:lnTo>
                  <a:lnTo>
                    <a:pt x="8815" y="19818"/>
                  </a:lnTo>
                  <a:lnTo>
                    <a:pt x="8721" y="19943"/>
                  </a:lnTo>
                  <a:lnTo>
                    <a:pt x="8596" y="20037"/>
                  </a:lnTo>
                  <a:lnTo>
                    <a:pt x="7877" y="20474"/>
                  </a:lnTo>
                  <a:lnTo>
                    <a:pt x="7721" y="20568"/>
                  </a:lnTo>
                  <a:lnTo>
                    <a:pt x="7596" y="20693"/>
                  </a:lnTo>
                  <a:lnTo>
                    <a:pt x="7471" y="20818"/>
                  </a:lnTo>
                  <a:lnTo>
                    <a:pt x="7377" y="20974"/>
                  </a:lnTo>
                  <a:lnTo>
                    <a:pt x="7314" y="21131"/>
                  </a:lnTo>
                  <a:lnTo>
                    <a:pt x="7252" y="21287"/>
                  </a:lnTo>
                  <a:lnTo>
                    <a:pt x="7220" y="21474"/>
                  </a:lnTo>
                  <a:lnTo>
                    <a:pt x="7189" y="21631"/>
                  </a:lnTo>
                  <a:lnTo>
                    <a:pt x="7220" y="21818"/>
                  </a:lnTo>
                  <a:lnTo>
                    <a:pt x="7252" y="22006"/>
                  </a:lnTo>
                  <a:lnTo>
                    <a:pt x="7314" y="22162"/>
                  </a:lnTo>
                  <a:lnTo>
                    <a:pt x="7377" y="22318"/>
                  </a:lnTo>
                  <a:lnTo>
                    <a:pt x="7471" y="22475"/>
                  </a:lnTo>
                  <a:lnTo>
                    <a:pt x="7596" y="22600"/>
                  </a:lnTo>
                  <a:lnTo>
                    <a:pt x="7721" y="22725"/>
                  </a:lnTo>
                  <a:lnTo>
                    <a:pt x="7877" y="22818"/>
                  </a:lnTo>
                  <a:lnTo>
                    <a:pt x="8565" y="23194"/>
                  </a:lnTo>
                  <a:lnTo>
                    <a:pt x="8908" y="23381"/>
                  </a:lnTo>
                  <a:lnTo>
                    <a:pt x="9252" y="23506"/>
                  </a:lnTo>
                  <a:lnTo>
                    <a:pt x="9627" y="23569"/>
                  </a:lnTo>
                  <a:lnTo>
                    <a:pt x="10002" y="23600"/>
                  </a:lnTo>
                  <a:lnTo>
                    <a:pt x="10377" y="23569"/>
                  </a:lnTo>
                  <a:lnTo>
                    <a:pt x="10721" y="23506"/>
                  </a:lnTo>
                  <a:lnTo>
                    <a:pt x="11096" y="23381"/>
                  </a:lnTo>
                  <a:lnTo>
                    <a:pt x="11440" y="23194"/>
                  </a:lnTo>
                  <a:lnTo>
                    <a:pt x="11753" y="22975"/>
                  </a:lnTo>
                  <a:lnTo>
                    <a:pt x="12065" y="22725"/>
                  </a:lnTo>
                  <a:lnTo>
                    <a:pt x="12315" y="22412"/>
                  </a:lnTo>
                  <a:lnTo>
                    <a:pt x="12534" y="22100"/>
                  </a:lnTo>
                  <a:lnTo>
                    <a:pt x="12722" y="21756"/>
                  </a:lnTo>
                  <a:lnTo>
                    <a:pt x="12847" y="21381"/>
                  </a:lnTo>
                  <a:lnTo>
                    <a:pt x="12909" y="20974"/>
                  </a:lnTo>
                  <a:lnTo>
                    <a:pt x="12941" y="20599"/>
                  </a:lnTo>
                  <a:lnTo>
                    <a:pt x="12941" y="1470"/>
                  </a:lnTo>
                  <a:lnTo>
                    <a:pt x="12972" y="1282"/>
                  </a:lnTo>
                  <a:lnTo>
                    <a:pt x="13034" y="1126"/>
                  </a:lnTo>
                  <a:lnTo>
                    <a:pt x="13159" y="1001"/>
                  </a:lnTo>
                  <a:lnTo>
                    <a:pt x="13284" y="876"/>
                  </a:lnTo>
                  <a:lnTo>
                    <a:pt x="13472" y="813"/>
                  </a:lnTo>
                  <a:lnTo>
                    <a:pt x="13628" y="782"/>
                  </a:lnTo>
                  <a:lnTo>
                    <a:pt x="13816" y="813"/>
                  </a:lnTo>
                  <a:lnTo>
                    <a:pt x="13972" y="876"/>
                  </a:lnTo>
                  <a:lnTo>
                    <a:pt x="16785" y="2501"/>
                  </a:lnTo>
                  <a:lnTo>
                    <a:pt x="16942" y="2564"/>
                  </a:lnTo>
                  <a:lnTo>
                    <a:pt x="17098" y="2532"/>
                  </a:lnTo>
                  <a:lnTo>
                    <a:pt x="17223" y="2470"/>
                  </a:lnTo>
                  <a:lnTo>
                    <a:pt x="17317" y="2376"/>
                  </a:lnTo>
                  <a:lnTo>
                    <a:pt x="17379" y="2220"/>
                  </a:lnTo>
                  <a:lnTo>
                    <a:pt x="17348" y="2064"/>
                  </a:lnTo>
                  <a:lnTo>
                    <a:pt x="17285" y="1938"/>
                  </a:lnTo>
                  <a:lnTo>
                    <a:pt x="17192" y="1845"/>
                  </a:lnTo>
                  <a:lnTo>
                    <a:pt x="14378" y="219"/>
                  </a:lnTo>
                  <a:lnTo>
                    <a:pt x="14191" y="126"/>
                  </a:lnTo>
                  <a:lnTo>
                    <a:pt x="14003" y="63"/>
                  </a:lnTo>
                  <a:lnTo>
                    <a:pt x="13816" y="32"/>
                  </a:lnTo>
                  <a:lnTo>
                    <a:pt x="13628"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3"/>
            <p:cNvSpPr/>
            <p:nvPr/>
          </p:nvSpPr>
          <p:spPr>
            <a:xfrm>
              <a:off x="7659829" y="1033310"/>
              <a:ext cx="1616307" cy="3583004"/>
            </a:xfrm>
            <a:custGeom>
              <a:rect b="b" l="l" r="r" t="t"/>
              <a:pathLst>
                <a:path extrusionOk="0" h="39635" w="17880">
                  <a:moveTo>
                    <a:pt x="4189" y="0"/>
                  </a:moveTo>
                  <a:lnTo>
                    <a:pt x="3908" y="63"/>
                  </a:lnTo>
                  <a:lnTo>
                    <a:pt x="3626" y="156"/>
                  </a:lnTo>
                  <a:lnTo>
                    <a:pt x="3345" y="313"/>
                  </a:lnTo>
                  <a:lnTo>
                    <a:pt x="2970" y="532"/>
                  </a:lnTo>
                  <a:lnTo>
                    <a:pt x="2595" y="782"/>
                  </a:lnTo>
                  <a:lnTo>
                    <a:pt x="2251" y="1063"/>
                  </a:lnTo>
                  <a:lnTo>
                    <a:pt x="1938" y="1375"/>
                  </a:lnTo>
                  <a:lnTo>
                    <a:pt x="1657" y="1688"/>
                  </a:lnTo>
                  <a:lnTo>
                    <a:pt x="1376" y="2032"/>
                  </a:lnTo>
                  <a:lnTo>
                    <a:pt x="1126" y="2376"/>
                  </a:lnTo>
                  <a:lnTo>
                    <a:pt x="907" y="2751"/>
                  </a:lnTo>
                  <a:lnTo>
                    <a:pt x="688" y="3126"/>
                  </a:lnTo>
                  <a:lnTo>
                    <a:pt x="532" y="3501"/>
                  </a:lnTo>
                  <a:lnTo>
                    <a:pt x="376" y="3907"/>
                  </a:lnTo>
                  <a:lnTo>
                    <a:pt x="251" y="4345"/>
                  </a:lnTo>
                  <a:lnTo>
                    <a:pt x="125" y="4751"/>
                  </a:lnTo>
                  <a:lnTo>
                    <a:pt x="63" y="5189"/>
                  </a:lnTo>
                  <a:lnTo>
                    <a:pt x="32" y="5627"/>
                  </a:lnTo>
                  <a:lnTo>
                    <a:pt x="0" y="6064"/>
                  </a:lnTo>
                  <a:lnTo>
                    <a:pt x="0" y="32539"/>
                  </a:lnTo>
                  <a:lnTo>
                    <a:pt x="12253" y="39635"/>
                  </a:lnTo>
                  <a:lnTo>
                    <a:pt x="17880" y="7408"/>
                  </a:lnTo>
                  <a:lnTo>
                    <a:pt x="5627" y="313"/>
                  </a:lnTo>
                  <a:lnTo>
                    <a:pt x="5564" y="281"/>
                  </a:lnTo>
                  <a:lnTo>
                    <a:pt x="5533" y="281"/>
                  </a:lnTo>
                  <a:lnTo>
                    <a:pt x="5283" y="156"/>
                  </a:lnTo>
                  <a:lnTo>
                    <a:pt x="5033" y="63"/>
                  </a:lnTo>
                  <a:lnTo>
                    <a:pt x="4752" y="31"/>
                  </a:lnTo>
                  <a:lnTo>
                    <a:pt x="4470" y="0"/>
                  </a:lnTo>
                  <a:close/>
                </a:path>
              </a:pathLst>
            </a:cu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3"/>
            <p:cNvSpPr/>
            <p:nvPr/>
          </p:nvSpPr>
          <p:spPr>
            <a:xfrm>
              <a:off x="8767434" y="1674661"/>
              <a:ext cx="607562" cy="2941616"/>
            </a:xfrm>
            <a:custGeom>
              <a:rect b="b" l="l" r="r" t="t"/>
              <a:pathLst>
                <a:path extrusionOk="0" h="32540" w="6721">
                  <a:moveTo>
                    <a:pt x="4189" y="1"/>
                  </a:moveTo>
                  <a:lnTo>
                    <a:pt x="3908" y="63"/>
                  </a:lnTo>
                  <a:lnTo>
                    <a:pt x="3626" y="157"/>
                  </a:lnTo>
                  <a:lnTo>
                    <a:pt x="3345" y="313"/>
                  </a:lnTo>
                  <a:lnTo>
                    <a:pt x="2939" y="532"/>
                  </a:lnTo>
                  <a:lnTo>
                    <a:pt x="2595" y="782"/>
                  </a:lnTo>
                  <a:lnTo>
                    <a:pt x="2251" y="1063"/>
                  </a:lnTo>
                  <a:lnTo>
                    <a:pt x="1938" y="1376"/>
                  </a:lnTo>
                  <a:lnTo>
                    <a:pt x="1657" y="1689"/>
                  </a:lnTo>
                  <a:lnTo>
                    <a:pt x="1376" y="2032"/>
                  </a:lnTo>
                  <a:lnTo>
                    <a:pt x="1126" y="2376"/>
                  </a:lnTo>
                  <a:lnTo>
                    <a:pt x="907" y="2751"/>
                  </a:lnTo>
                  <a:lnTo>
                    <a:pt x="688" y="3126"/>
                  </a:lnTo>
                  <a:lnTo>
                    <a:pt x="500" y="3501"/>
                  </a:lnTo>
                  <a:lnTo>
                    <a:pt x="344" y="3908"/>
                  </a:lnTo>
                  <a:lnTo>
                    <a:pt x="219" y="4345"/>
                  </a:lnTo>
                  <a:lnTo>
                    <a:pt x="125" y="4752"/>
                  </a:lnTo>
                  <a:lnTo>
                    <a:pt x="63" y="5189"/>
                  </a:lnTo>
                  <a:lnTo>
                    <a:pt x="0" y="5627"/>
                  </a:lnTo>
                  <a:lnTo>
                    <a:pt x="0" y="6065"/>
                  </a:lnTo>
                  <a:lnTo>
                    <a:pt x="0" y="32540"/>
                  </a:lnTo>
                  <a:lnTo>
                    <a:pt x="6721" y="28664"/>
                  </a:lnTo>
                  <a:lnTo>
                    <a:pt x="6721" y="2251"/>
                  </a:lnTo>
                  <a:lnTo>
                    <a:pt x="6689" y="1939"/>
                  </a:lnTo>
                  <a:lnTo>
                    <a:pt x="6627" y="1626"/>
                  </a:lnTo>
                  <a:lnTo>
                    <a:pt x="6533" y="1345"/>
                  </a:lnTo>
                  <a:lnTo>
                    <a:pt x="6408" y="1095"/>
                  </a:lnTo>
                  <a:lnTo>
                    <a:pt x="6221" y="845"/>
                  </a:lnTo>
                  <a:lnTo>
                    <a:pt x="6033" y="657"/>
                  </a:lnTo>
                  <a:lnTo>
                    <a:pt x="5814" y="469"/>
                  </a:lnTo>
                  <a:lnTo>
                    <a:pt x="5595" y="313"/>
                  </a:lnTo>
                  <a:lnTo>
                    <a:pt x="5345" y="188"/>
                  </a:lnTo>
                  <a:lnTo>
                    <a:pt x="5064" y="94"/>
                  </a:lnTo>
                  <a:lnTo>
                    <a:pt x="4783" y="32"/>
                  </a:lnTo>
                  <a:lnTo>
                    <a:pt x="4501" y="1"/>
                  </a:ln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3"/>
            <p:cNvSpPr/>
            <p:nvPr/>
          </p:nvSpPr>
          <p:spPr>
            <a:xfrm>
              <a:off x="7744619" y="1640763"/>
              <a:ext cx="957942" cy="1528754"/>
            </a:xfrm>
            <a:custGeom>
              <a:rect b="b" l="l" r="r" t="t"/>
              <a:pathLst>
                <a:path extrusionOk="0" h="16911" w="10597">
                  <a:moveTo>
                    <a:pt x="0" y="1"/>
                  </a:moveTo>
                  <a:lnTo>
                    <a:pt x="0" y="10878"/>
                  </a:lnTo>
                  <a:lnTo>
                    <a:pt x="10596" y="16911"/>
                  </a:lnTo>
                  <a:lnTo>
                    <a:pt x="10596" y="6064"/>
                  </a:lnTo>
                  <a:lnTo>
                    <a:pt x="0" y="1"/>
                  </a:lnTo>
                  <a:close/>
                </a:path>
              </a:pathLst>
            </a:custGeom>
            <a:solidFill>
              <a:srgbClr val="0C26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3"/>
            <p:cNvSpPr/>
            <p:nvPr/>
          </p:nvSpPr>
          <p:spPr>
            <a:xfrm>
              <a:off x="8402963" y="2092828"/>
              <a:ext cx="254379" cy="189388"/>
            </a:xfrm>
            <a:custGeom>
              <a:rect b="b" l="l" r="r" t="t"/>
              <a:pathLst>
                <a:path extrusionOk="0" h="2095" w="2814">
                  <a:moveTo>
                    <a:pt x="281" y="1"/>
                  </a:moveTo>
                  <a:lnTo>
                    <a:pt x="156" y="63"/>
                  </a:lnTo>
                  <a:lnTo>
                    <a:pt x="63" y="157"/>
                  </a:lnTo>
                  <a:lnTo>
                    <a:pt x="31" y="220"/>
                  </a:lnTo>
                  <a:lnTo>
                    <a:pt x="0" y="282"/>
                  </a:lnTo>
                  <a:lnTo>
                    <a:pt x="31" y="470"/>
                  </a:lnTo>
                  <a:lnTo>
                    <a:pt x="94" y="626"/>
                  </a:lnTo>
                  <a:lnTo>
                    <a:pt x="219" y="751"/>
                  </a:lnTo>
                  <a:lnTo>
                    <a:pt x="344" y="876"/>
                  </a:lnTo>
                  <a:lnTo>
                    <a:pt x="2407" y="2064"/>
                  </a:lnTo>
                  <a:lnTo>
                    <a:pt x="2501" y="2095"/>
                  </a:lnTo>
                  <a:lnTo>
                    <a:pt x="2563" y="2095"/>
                  </a:lnTo>
                  <a:lnTo>
                    <a:pt x="2688" y="2064"/>
                  </a:lnTo>
                  <a:lnTo>
                    <a:pt x="2782" y="1970"/>
                  </a:lnTo>
                  <a:lnTo>
                    <a:pt x="2813" y="1907"/>
                  </a:lnTo>
                  <a:lnTo>
                    <a:pt x="2813" y="1845"/>
                  </a:lnTo>
                  <a:lnTo>
                    <a:pt x="2813" y="1657"/>
                  </a:lnTo>
                  <a:lnTo>
                    <a:pt x="2720" y="1501"/>
                  </a:lnTo>
                  <a:lnTo>
                    <a:pt x="2626" y="1345"/>
                  </a:lnTo>
                  <a:lnTo>
                    <a:pt x="2469" y="1251"/>
                  </a:lnTo>
                  <a:lnTo>
                    <a:pt x="406" y="63"/>
                  </a:lnTo>
                  <a:lnTo>
                    <a:pt x="344" y="32"/>
                  </a:lnTo>
                  <a:lnTo>
                    <a:pt x="28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3"/>
            <p:cNvSpPr/>
            <p:nvPr/>
          </p:nvSpPr>
          <p:spPr>
            <a:xfrm>
              <a:off x="7987600" y="2595785"/>
              <a:ext cx="412574" cy="276986"/>
            </a:xfrm>
            <a:custGeom>
              <a:rect b="b" l="l" r="r" t="t"/>
              <a:pathLst>
                <a:path extrusionOk="0" h="3064" w="4564">
                  <a:moveTo>
                    <a:pt x="250" y="1"/>
                  </a:moveTo>
                  <a:lnTo>
                    <a:pt x="125" y="32"/>
                  </a:lnTo>
                  <a:lnTo>
                    <a:pt x="32" y="126"/>
                  </a:lnTo>
                  <a:lnTo>
                    <a:pt x="0" y="188"/>
                  </a:lnTo>
                  <a:lnTo>
                    <a:pt x="0" y="251"/>
                  </a:lnTo>
                  <a:lnTo>
                    <a:pt x="0" y="438"/>
                  </a:lnTo>
                  <a:lnTo>
                    <a:pt x="94" y="594"/>
                  </a:lnTo>
                  <a:lnTo>
                    <a:pt x="188" y="751"/>
                  </a:lnTo>
                  <a:lnTo>
                    <a:pt x="344" y="844"/>
                  </a:lnTo>
                  <a:lnTo>
                    <a:pt x="4158" y="3033"/>
                  </a:lnTo>
                  <a:lnTo>
                    <a:pt x="4251" y="3033"/>
                  </a:lnTo>
                  <a:lnTo>
                    <a:pt x="4314" y="3064"/>
                  </a:lnTo>
                  <a:lnTo>
                    <a:pt x="4439" y="3033"/>
                  </a:lnTo>
                  <a:lnTo>
                    <a:pt x="4533" y="2907"/>
                  </a:lnTo>
                  <a:lnTo>
                    <a:pt x="4564" y="2845"/>
                  </a:lnTo>
                  <a:lnTo>
                    <a:pt x="4564" y="2782"/>
                  </a:lnTo>
                  <a:lnTo>
                    <a:pt x="4564" y="2595"/>
                  </a:lnTo>
                  <a:lnTo>
                    <a:pt x="4470" y="2439"/>
                  </a:lnTo>
                  <a:lnTo>
                    <a:pt x="4376" y="2314"/>
                  </a:lnTo>
                  <a:lnTo>
                    <a:pt x="4220" y="2189"/>
                  </a:lnTo>
                  <a:lnTo>
                    <a:pt x="375" y="32"/>
                  </a:lnTo>
                  <a:lnTo>
                    <a:pt x="3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3"/>
            <p:cNvSpPr/>
            <p:nvPr/>
          </p:nvSpPr>
          <p:spPr>
            <a:xfrm>
              <a:off x="7798314" y="2824664"/>
              <a:ext cx="788357" cy="488883"/>
            </a:xfrm>
            <a:custGeom>
              <a:rect b="b" l="l" r="r" t="t"/>
              <a:pathLst>
                <a:path extrusionOk="0" h="5408" w="8721">
                  <a:moveTo>
                    <a:pt x="281" y="0"/>
                  </a:moveTo>
                  <a:lnTo>
                    <a:pt x="156" y="32"/>
                  </a:lnTo>
                  <a:lnTo>
                    <a:pt x="63" y="125"/>
                  </a:lnTo>
                  <a:lnTo>
                    <a:pt x="31" y="188"/>
                  </a:lnTo>
                  <a:lnTo>
                    <a:pt x="0" y="250"/>
                  </a:lnTo>
                  <a:lnTo>
                    <a:pt x="31" y="438"/>
                  </a:lnTo>
                  <a:lnTo>
                    <a:pt x="94" y="594"/>
                  </a:lnTo>
                  <a:lnTo>
                    <a:pt x="219" y="751"/>
                  </a:lnTo>
                  <a:lnTo>
                    <a:pt x="344" y="844"/>
                  </a:lnTo>
                  <a:lnTo>
                    <a:pt x="8346" y="5377"/>
                  </a:lnTo>
                  <a:lnTo>
                    <a:pt x="8408" y="5377"/>
                  </a:lnTo>
                  <a:lnTo>
                    <a:pt x="8471" y="5408"/>
                  </a:lnTo>
                  <a:lnTo>
                    <a:pt x="8596" y="5377"/>
                  </a:lnTo>
                  <a:lnTo>
                    <a:pt x="8690" y="5283"/>
                  </a:lnTo>
                  <a:lnTo>
                    <a:pt x="8721" y="5189"/>
                  </a:lnTo>
                  <a:lnTo>
                    <a:pt x="8721" y="5127"/>
                  </a:lnTo>
                  <a:lnTo>
                    <a:pt x="8721" y="4939"/>
                  </a:lnTo>
                  <a:lnTo>
                    <a:pt x="8658" y="4783"/>
                  </a:lnTo>
                  <a:lnTo>
                    <a:pt x="8533" y="4658"/>
                  </a:lnTo>
                  <a:lnTo>
                    <a:pt x="8408" y="4533"/>
                  </a:lnTo>
                  <a:lnTo>
                    <a:pt x="406" y="32"/>
                  </a:lnTo>
                  <a:lnTo>
                    <a:pt x="34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3"/>
            <p:cNvSpPr/>
            <p:nvPr/>
          </p:nvSpPr>
          <p:spPr>
            <a:xfrm>
              <a:off x="8018696" y="2217211"/>
              <a:ext cx="350471" cy="257188"/>
            </a:xfrm>
            <a:custGeom>
              <a:rect b="b" l="l" r="r" t="t"/>
              <a:pathLst>
                <a:path extrusionOk="0" h="2845" w="3877">
                  <a:moveTo>
                    <a:pt x="3876" y="0"/>
                  </a:moveTo>
                  <a:lnTo>
                    <a:pt x="813" y="781"/>
                  </a:lnTo>
                  <a:lnTo>
                    <a:pt x="1719" y="1282"/>
                  </a:lnTo>
                  <a:lnTo>
                    <a:pt x="0" y="2844"/>
                  </a:lnTo>
                  <a:lnTo>
                    <a:pt x="3032" y="2063"/>
                  </a:lnTo>
                  <a:lnTo>
                    <a:pt x="2157" y="1532"/>
                  </a:lnTo>
                  <a:lnTo>
                    <a:pt x="3876" y="0"/>
                  </a:lnTo>
                  <a:close/>
                </a:path>
              </a:pathLst>
            </a:custGeom>
            <a:solidFill>
              <a:srgbClr val="F3E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3"/>
            <p:cNvSpPr/>
            <p:nvPr/>
          </p:nvSpPr>
          <p:spPr>
            <a:xfrm>
              <a:off x="7809613" y="1753757"/>
              <a:ext cx="96093" cy="158381"/>
            </a:xfrm>
            <a:custGeom>
              <a:rect b="b" l="l" r="r" t="t"/>
              <a:pathLst>
                <a:path extrusionOk="0" h="1752" w="1063">
                  <a:moveTo>
                    <a:pt x="94" y="1"/>
                  </a:moveTo>
                  <a:lnTo>
                    <a:pt x="31" y="63"/>
                  </a:lnTo>
                  <a:lnTo>
                    <a:pt x="0" y="157"/>
                  </a:lnTo>
                  <a:lnTo>
                    <a:pt x="0" y="939"/>
                  </a:lnTo>
                  <a:lnTo>
                    <a:pt x="31" y="1095"/>
                  </a:lnTo>
                  <a:lnTo>
                    <a:pt x="94" y="1220"/>
                  </a:lnTo>
                  <a:lnTo>
                    <a:pt x="156" y="1314"/>
                  </a:lnTo>
                  <a:lnTo>
                    <a:pt x="281" y="1407"/>
                  </a:lnTo>
                  <a:lnTo>
                    <a:pt x="813" y="1720"/>
                  </a:lnTo>
                  <a:lnTo>
                    <a:pt x="907" y="1751"/>
                  </a:lnTo>
                  <a:lnTo>
                    <a:pt x="969" y="1720"/>
                  </a:lnTo>
                  <a:lnTo>
                    <a:pt x="1032" y="1657"/>
                  </a:lnTo>
                  <a:lnTo>
                    <a:pt x="1063" y="1595"/>
                  </a:lnTo>
                  <a:lnTo>
                    <a:pt x="1063" y="782"/>
                  </a:lnTo>
                  <a:lnTo>
                    <a:pt x="1032" y="657"/>
                  </a:lnTo>
                  <a:lnTo>
                    <a:pt x="969" y="501"/>
                  </a:lnTo>
                  <a:lnTo>
                    <a:pt x="907" y="407"/>
                  </a:lnTo>
                  <a:lnTo>
                    <a:pt x="782" y="313"/>
                  </a:lnTo>
                  <a:lnTo>
                    <a:pt x="25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3"/>
            <p:cNvSpPr/>
            <p:nvPr/>
          </p:nvSpPr>
          <p:spPr>
            <a:xfrm>
              <a:off x="7809613" y="1934637"/>
              <a:ext cx="96093" cy="158290"/>
            </a:xfrm>
            <a:custGeom>
              <a:rect b="b" l="l" r="r" t="t"/>
              <a:pathLst>
                <a:path extrusionOk="0" h="1751" w="1063">
                  <a:moveTo>
                    <a:pt x="156" y="0"/>
                  </a:moveTo>
                  <a:lnTo>
                    <a:pt x="94" y="32"/>
                  </a:lnTo>
                  <a:lnTo>
                    <a:pt x="31" y="94"/>
                  </a:lnTo>
                  <a:lnTo>
                    <a:pt x="0" y="157"/>
                  </a:lnTo>
                  <a:lnTo>
                    <a:pt x="0" y="969"/>
                  </a:lnTo>
                  <a:lnTo>
                    <a:pt x="31" y="1126"/>
                  </a:lnTo>
                  <a:lnTo>
                    <a:pt x="94" y="1251"/>
                  </a:lnTo>
                  <a:lnTo>
                    <a:pt x="156" y="1344"/>
                  </a:lnTo>
                  <a:lnTo>
                    <a:pt x="281" y="1438"/>
                  </a:lnTo>
                  <a:lnTo>
                    <a:pt x="813" y="1751"/>
                  </a:lnTo>
                  <a:lnTo>
                    <a:pt x="969" y="1751"/>
                  </a:lnTo>
                  <a:lnTo>
                    <a:pt x="1032" y="1688"/>
                  </a:lnTo>
                  <a:lnTo>
                    <a:pt x="1063" y="1594"/>
                  </a:lnTo>
                  <a:lnTo>
                    <a:pt x="1063" y="813"/>
                  </a:lnTo>
                  <a:lnTo>
                    <a:pt x="1032" y="657"/>
                  </a:lnTo>
                  <a:lnTo>
                    <a:pt x="969" y="532"/>
                  </a:lnTo>
                  <a:lnTo>
                    <a:pt x="907" y="438"/>
                  </a:lnTo>
                  <a:lnTo>
                    <a:pt x="782" y="344"/>
                  </a:lnTo>
                  <a:lnTo>
                    <a:pt x="250" y="32"/>
                  </a:lnTo>
                  <a:lnTo>
                    <a:pt x="1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1" name="Google Shape;651;p13"/>
          <p:cNvSpPr/>
          <p:nvPr/>
        </p:nvSpPr>
        <p:spPr>
          <a:xfrm rot="5400000">
            <a:off x="121350" y="-117142"/>
            <a:ext cx="1592700" cy="1835400"/>
          </a:xfrm>
          <a:prstGeom prst="triangle">
            <a:avLst>
              <a:gd fmla="val 0" name="adj"/>
            </a:avLst>
          </a:prstGeom>
          <a:solidFill>
            <a:srgbClr val="FDAC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52" name="Google Shape;652;p13"/>
          <p:cNvSpPr/>
          <p:nvPr/>
        </p:nvSpPr>
        <p:spPr>
          <a:xfrm rot="5400000">
            <a:off x="395961" y="97689"/>
            <a:ext cx="1592700" cy="1835400"/>
          </a:xfrm>
          <a:prstGeom prst="triangle">
            <a:avLst>
              <a:gd fmla="val 0" name="adj"/>
            </a:avLst>
          </a:prstGeom>
          <a:solidFill>
            <a:srgbClr val="029B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0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27"/>
          <p:cNvSpPr/>
          <p:nvPr/>
        </p:nvSpPr>
        <p:spPr>
          <a:xfrm>
            <a:off x="-1" y="0"/>
            <a:ext cx="9144000" cy="998908"/>
          </a:xfrm>
          <a:prstGeom prst="rect">
            <a:avLst/>
          </a:prstGeom>
          <a:solidFill>
            <a:srgbClr val="029BD8">
              <a:alpha val="80000"/>
            </a:srgbClr>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658" name="Google Shape;658;p27"/>
          <p:cNvSpPr/>
          <p:nvPr/>
        </p:nvSpPr>
        <p:spPr>
          <a:xfrm>
            <a:off x="-3" y="998908"/>
            <a:ext cx="9144000" cy="157013"/>
          </a:xfrm>
          <a:prstGeom prst="rect">
            <a:avLst/>
          </a:prstGeom>
          <a:solidFill>
            <a:srgbClr val="F39C1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659" name="Google Shape;659;p27"/>
          <p:cNvSpPr txBox="1"/>
          <p:nvPr>
            <p:ph type="title"/>
          </p:nvPr>
        </p:nvSpPr>
        <p:spPr>
          <a:xfrm>
            <a:off x="422110" y="1199583"/>
            <a:ext cx="8229600" cy="481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sz="8000"/>
              <a:t>Thank You!</a:t>
            </a:r>
            <a:endParaRPr sz="8000"/>
          </a:p>
        </p:txBody>
      </p:sp>
      <p:grpSp>
        <p:nvGrpSpPr>
          <p:cNvPr id="660" name="Google Shape;660;p27"/>
          <p:cNvGrpSpPr/>
          <p:nvPr/>
        </p:nvGrpSpPr>
        <p:grpSpPr>
          <a:xfrm>
            <a:off x="2250245" y="2575919"/>
            <a:ext cx="4643504" cy="1772998"/>
            <a:chOff x="2250150" y="1219464"/>
            <a:chExt cx="4643504" cy="1772998"/>
          </a:xfrm>
        </p:grpSpPr>
        <p:sp>
          <p:nvSpPr>
            <p:cNvPr id="661" name="Google Shape;661;p27"/>
            <p:cNvSpPr/>
            <p:nvPr/>
          </p:nvSpPr>
          <p:spPr>
            <a:xfrm>
              <a:off x="4557181" y="1234297"/>
              <a:ext cx="751086" cy="1709891"/>
            </a:xfrm>
            <a:custGeom>
              <a:rect b="b" l="l" r="r" t="t"/>
              <a:pathLst>
                <a:path extrusionOk="0" h="28820" w="1266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27"/>
            <p:cNvSpPr/>
            <p:nvPr/>
          </p:nvSpPr>
          <p:spPr>
            <a:xfrm>
              <a:off x="4000774" y="1380786"/>
              <a:ext cx="376552" cy="1563405"/>
            </a:xfrm>
            <a:custGeom>
              <a:rect b="b" l="l" r="r" t="t"/>
              <a:pathLst>
                <a:path extrusionOk="0" h="26351" w="6347">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27"/>
            <p:cNvSpPr/>
            <p:nvPr/>
          </p:nvSpPr>
          <p:spPr>
            <a:xfrm>
              <a:off x="4000774" y="2512057"/>
              <a:ext cx="376552" cy="432160"/>
            </a:xfrm>
            <a:custGeom>
              <a:rect b="b" l="l" r="r" t="t"/>
              <a:pathLst>
                <a:path extrusionOk="0" fill="none" h="7284" w="6347">
                  <a:moveTo>
                    <a:pt x="6346" y="1"/>
                  </a:moveTo>
                  <a:lnTo>
                    <a:pt x="1" y="1"/>
                  </a:lnTo>
                  <a:lnTo>
                    <a:pt x="1" y="7284"/>
                  </a:lnTo>
                  <a:lnTo>
                    <a:pt x="6346" y="7284"/>
                  </a:lnTo>
                  <a:lnTo>
                    <a:pt x="6346"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27"/>
            <p:cNvSpPr/>
            <p:nvPr/>
          </p:nvSpPr>
          <p:spPr>
            <a:xfrm>
              <a:off x="5352752" y="1380786"/>
              <a:ext cx="376492" cy="1563405"/>
            </a:xfrm>
            <a:custGeom>
              <a:rect b="b" l="l" r="r" t="t"/>
              <a:pathLst>
                <a:path extrusionOk="0" h="26351" w="6346">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27"/>
            <p:cNvSpPr/>
            <p:nvPr/>
          </p:nvSpPr>
          <p:spPr>
            <a:xfrm>
              <a:off x="5352752" y="1380786"/>
              <a:ext cx="376492" cy="1563405"/>
            </a:xfrm>
            <a:custGeom>
              <a:rect b="b" l="l" r="r" t="t"/>
              <a:pathLst>
                <a:path extrusionOk="0" fill="none" h="26351" w="6346">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27"/>
            <p:cNvSpPr/>
            <p:nvPr/>
          </p:nvSpPr>
          <p:spPr>
            <a:xfrm>
              <a:off x="6276300" y="1746149"/>
              <a:ext cx="441456" cy="1198051"/>
            </a:xfrm>
            <a:custGeom>
              <a:rect b="b" l="l" r="r" t="t"/>
              <a:pathLst>
                <a:path extrusionOk="0" h="20193" w="7441">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27"/>
            <p:cNvSpPr/>
            <p:nvPr/>
          </p:nvSpPr>
          <p:spPr>
            <a:xfrm>
              <a:off x="3054977" y="1219464"/>
              <a:ext cx="736254" cy="1724723"/>
            </a:xfrm>
            <a:custGeom>
              <a:rect b="b" l="l" r="r" t="t"/>
              <a:pathLst>
                <a:path extrusionOk="0" h="29070" w="1241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27"/>
            <p:cNvSpPr/>
            <p:nvPr/>
          </p:nvSpPr>
          <p:spPr>
            <a:xfrm>
              <a:off x="3054977" y="2512057"/>
              <a:ext cx="736254" cy="432160"/>
            </a:xfrm>
            <a:custGeom>
              <a:rect b="b" l="l" r="r" t="t"/>
              <a:pathLst>
                <a:path extrusionOk="0" fill="none" h="7284" w="12410">
                  <a:moveTo>
                    <a:pt x="12410" y="1"/>
                  </a:moveTo>
                  <a:lnTo>
                    <a:pt x="1" y="1"/>
                  </a:lnTo>
                  <a:lnTo>
                    <a:pt x="1" y="7284"/>
                  </a:lnTo>
                  <a:lnTo>
                    <a:pt x="12410" y="7284"/>
                  </a:lnTo>
                  <a:lnTo>
                    <a:pt x="12410"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27"/>
            <p:cNvSpPr/>
            <p:nvPr/>
          </p:nvSpPr>
          <p:spPr>
            <a:xfrm>
              <a:off x="2402216" y="1681240"/>
              <a:ext cx="502563" cy="1262958"/>
            </a:xfrm>
            <a:custGeom>
              <a:rect b="b" l="l" r="r" t="t"/>
              <a:pathLst>
                <a:path extrusionOk="0" h="21287" w="8471">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27"/>
            <p:cNvSpPr/>
            <p:nvPr/>
          </p:nvSpPr>
          <p:spPr>
            <a:xfrm>
              <a:off x="4603519" y="1380786"/>
              <a:ext cx="85372" cy="94631"/>
            </a:xfrm>
            <a:custGeom>
              <a:rect b="b" l="l" r="r" t="t"/>
              <a:pathLst>
                <a:path extrusionOk="0" h="1595" w="1439">
                  <a:moveTo>
                    <a:pt x="1" y="1"/>
                  </a:moveTo>
                  <a:lnTo>
                    <a:pt x="1"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27"/>
            <p:cNvSpPr/>
            <p:nvPr/>
          </p:nvSpPr>
          <p:spPr>
            <a:xfrm>
              <a:off x="4744490" y="1380786"/>
              <a:ext cx="83474" cy="94631"/>
            </a:xfrm>
            <a:custGeom>
              <a:rect b="b" l="l" r="r" t="t"/>
              <a:pathLst>
                <a:path extrusionOk="0" h="1595" w="1407">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27"/>
            <p:cNvSpPr/>
            <p:nvPr/>
          </p:nvSpPr>
          <p:spPr>
            <a:xfrm>
              <a:off x="4883562" y="1380786"/>
              <a:ext cx="85372" cy="94631"/>
            </a:xfrm>
            <a:custGeom>
              <a:rect b="b" l="l" r="r" t="t"/>
              <a:pathLst>
                <a:path extrusionOk="0" h="1595" w="1439">
                  <a:moveTo>
                    <a:pt x="0" y="1"/>
                  </a:moveTo>
                  <a:lnTo>
                    <a:pt x="0"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27"/>
            <p:cNvSpPr/>
            <p:nvPr/>
          </p:nvSpPr>
          <p:spPr>
            <a:xfrm>
              <a:off x="5024533" y="1380786"/>
              <a:ext cx="83474" cy="94631"/>
            </a:xfrm>
            <a:custGeom>
              <a:rect b="b" l="l" r="r" t="t"/>
              <a:pathLst>
                <a:path extrusionOk="0" h="1595" w="1407">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27"/>
            <p:cNvSpPr/>
            <p:nvPr/>
          </p:nvSpPr>
          <p:spPr>
            <a:xfrm>
              <a:off x="5163605" y="1380786"/>
              <a:ext cx="85372" cy="94631"/>
            </a:xfrm>
            <a:custGeom>
              <a:rect b="b" l="l" r="r" t="t"/>
              <a:pathLst>
                <a:path extrusionOk="0" h="1595" w="1439">
                  <a:moveTo>
                    <a:pt x="0" y="1"/>
                  </a:moveTo>
                  <a:lnTo>
                    <a:pt x="0"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27"/>
            <p:cNvSpPr/>
            <p:nvPr/>
          </p:nvSpPr>
          <p:spPr>
            <a:xfrm>
              <a:off x="4603519" y="1531013"/>
              <a:ext cx="85372" cy="94631"/>
            </a:xfrm>
            <a:custGeom>
              <a:rect b="b" l="l" r="r" t="t"/>
              <a:pathLst>
                <a:path extrusionOk="0" h="1595" w="1439">
                  <a:moveTo>
                    <a:pt x="1" y="1"/>
                  </a:moveTo>
                  <a:lnTo>
                    <a:pt x="1"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27"/>
            <p:cNvSpPr/>
            <p:nvPr/>
          </p:nvSpPr>
          <p:spPr>
            <a:xfrm>
              <a:off x="4744490" y="1531013"/>
              <a:ext cx="83474" cy="94631"/>
            </a:xfrm>
            <a:custGeom>
              <a:rect b="b" l="l" r="r" t="t"/>
              <a:pathLst>
                <a:path extrusionOk="0" h="1595" w="1407">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27"/>
            <p:cNvSpPr/>
            <p:nvPr/>
          </p:nvSpPr>
          <p:spPr>
            <a:xfrm>
              <a:off x="4883562" y="1531013"/>
              <a:ext cx="85372" cy="94631"/>
            </a:xfrm>
            <a:custGeom>
              <a:rect b="b" l="l" r="r" t="t"/>
              <a:pathLst>
                <a:path extrusionOk="0" h="1595" w="1439">
                  <a:moveTo>
                    <a:pt x="0" y="1"/>
                  </a:moveTo>
                  <a:lnTo>
                    <a:pt x="0"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27"/>
            <p:cNvSpPr/>
            <p:nvPr/>
          </p:nvSpPr>
          <p:spPr>
            <a:xfrm>
              <a:off x="5024533" y="1531013"/>
              <a:ext cx="83474" cy="94631"/>
            </a:xfrm>
            <a:custGeom>
              <a:rect b="b" l="l" r="r" t="t"/>
              <a:pathLst>
                <a:path extrusionOk="0" h="1595" w="1407">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27"/>
            <p:cNvSpPr/>
            <p:nvPr/>
          </p:nvSpPr>
          <p:spPr>
            <a:xfrm>
              <a:off x="5163605" y="1531013"/>
              <a:ext cx="85372" cy="94631"/>
            </a:xfrm>
            <a:custGeom>
              <a:rect b="b" l="l" r="r" t="t"/>
              <a:pathLst>
                <a:path extrusionOk="0" h="1595" w="1439">
                  <a:moveTo>
                    <a:pt x="0" y="1"/>
                  </a:moveTo>
                  <a:lnTo>
                    <a:pt x="0"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27"/>
            <p:cNvSpPr/>
            <p:nvPr/>
          </p:nvSpPr>
          <p:spPr>
            <a:xfrm>
              <a:off x="4603519" y="1681240"/>
              <a:ext cx="85372" cy="94631"/>
            </a:xfrm>
            <a:custGeom>
              <a:rect b="b" l="l" r="r" t="t"/>
              <a:pathLst>
                <a:path extrusionOk="0" h="1595" w="1439">
                  <a:moveTo>
                    <a:pt x="1" y="1"/>
                  </a:moveTo>
                  <a:lnTo>
                    <a:pt x="1"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27"/>
            <p:cNvSpPr/>
            <p:nvPr/>
          </p:nvSpPr>
          <p:spPr>
            <a:xfrm>
              <a:off x="4744490" y="1681240"/>
              <a:ext cx="83474" cy="94631"/>
            </a:xfrm>
            <a:custGeom>
              <a:rect b="b" l="l" r="r" t="t"/>
              <a:pathLst>
                <a:path extrusionOk="0" h="1595" w="1407">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27"/>
            <p:cNvSpPr/>
            <p:nvPr/>
          </p:nvSpPr>
          <p:spPr>
            <a:xfrm>
              <a:off x="4883562" y="1681240"/>
              <a:ext cx="85372" cy="94631"/>
            </a:xfrm>
            <a:custGeom>
              <a:rect b="b" l="l" r="r" t="t"/>
              <a:pathLst>
                <a:path extrusionOk="0" h="1595" w="1439">
                  <a:moveTo>
                    <a:pt x="0" y="1"/>
                  </a:moveTo>
                  <a:lnTo>
                    <a:pt x="0"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27"/>
            <p:cNvSpPr/>
            <p:nvPr/>
          </p:nvSpPr>
          <p:spPr>
            <a:xfrm>
              <a:off x="5024533" y="1681240"/>
              <a:ext cx="83474" cy="94631"/>
            </a:xfrm>
            <a:custGeom>
              <a:rect b="b" l="l" r="r" t="t"/>
              <a:pathLst>
                <a:path extrusionOk="0" h="1595" w="1407">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27"/>
            <p:cNvSpPr/>
            <p:nvPr/>
          </p:nvSpPr>
          <p:spPr>
            <a:xfrm>
              <a:off x="5163605" y="1681240"/>
              <a:ext cx="85372" cy="94631"/>
            </a:xfrm>
            <a:custGeom>
              <a:rect b="b" l="l" r="r" t="t"/>
              <a:pathLst>
                <a:path extrusionOk="0" h="1595" w="1439">
                  <a:moveTo>
                    <a:pt x="0" y="1"/>
                  </a:moveTo>
                  <a:lnTo>
                    <a:pt x="0"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27"/>
            <p:cNvSpPr/>
            <p:nvPr/>
          </p:nvSpPr>
          <p:spPr>
            <a:xfrm>
              <a:off x="4603519" y="1829628"/>
              <a:ext cx="85372" cy="96471"/>
            </a:xfrm>
            <a:custGeom>
              <a:rect b="b" l="l" r="r" t="t"/>
              <a:pathLst>
                <a:path extrusionOk="0" h="1626" w="1439">
                  <a:moveTo>
                    <a:pt x="1" y="0"/>
                  </a:moveTo>
                  <a:lnTo>
                    <a:pt x="1" y="1626"/>
                  </a:lnTo>
                  <a:lnTo>
                    <a:pt x="1438" y="1626"/>
                  </a:lnTo>
                  <a:lnTo>
                    <a:pt x="1438"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27"/>
            <p:cNvSpPr/>
            <p:nvPr/>
          </p:nvSpPr>
          <p:spPr>
            <a:xfrm>
              <a:off x="4744490" y="1829628"/>
              <a:ext cx="83474" cy="96471"/>
            </a:xfrm>
            <a:custGeom>
              <a:rect b="b" l="l" r="r" t="t"/>
              <a:pathLst>
                <a:path extrusionOk="0" h="1626" w="1407">
                  <a:moveTo>
                    <a:pt x="0" y="0"/>
                  </a:moveTo>
                  <a:lnTo>
                    <a:pt x="0" y="1626"/>
                  </a:lnTo>
                  <a:lnTo>
                    <a:pt x="1407" y="1626"/>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27"/>
            <p:cNvSpPr/>
            <p:nvPr/>
          </p:nvSpPr>
          <p:spPr>
            <a:xfrm>
              <a:off x="4883562" y="1829628"/>
              <a:ext cx="85372" cy="96471"/>
            </a:xfrm>
            <a:custGeom>
              <a:rect b="b" l="l" r="r" t="t"/>
              <a:pathLst>
                <a:path extrusionOk="0" h="1626" w="1439">
                  <a:moveTo>
                    <a:pt x="0" y="0"/>
                  </a:moveTo>
                  <a:lnTo>
                    <a:pt x="0" y="1626"/>
                  </a:lnTo>
                  <a:lnTo>
                    <a:pt x="1438" y="1626"/>
                  </a:lnTo>
                  <a:lnTo>
                    <a:pt x="1438"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27"/>
            <p:cNvSpPr/>
            <p:nvPr/>
          </p:nvSpPr>
          <p:spPr>
            <a:xfrm>
              <a:off x="5024533" y="1829628"/>
              <a:ext cx="83474" cy="96471"/>
            </a:xfrm>
            <a:custGeom>
              <a:rect b="b" l="l" r="r" t="t"/>
              <a:pathLst>
                <a:path extrusionOk="0" h="1626" w="1407">
                  <a:moveTo>
                    <a:pt x="0" y="0"/>
                  </a:moveTo>
                  <a:lnTo>
                    <a:pt x="0" y="1626"/>
                  </a:lnTo>
                  <a:lnTo>
                    <a:pt x="1407" y="1626"/>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27"/>
            <p:cNvSpPr/>
            <p:nvPr/>
          </p:nvSpPr>
          <p:spPr>
            <a:xfrm>
              <a:off x="5163605" y="1829628"/>
              <a:ext cx="85372" cy="96471"/>
            </a:xfrm>
            <a:custGeom>
              <a:rect b="b" l="l" r="r" t="t"/>
              <a:pathLst>
                <a:path extrusionOk="0" h="1626" w="1439">
                  <a:moveTo>
                    <a:pt x="0" y="0"/>
                  </a:moveTo>
                  <a:lnTo>
                    <a:pt x="0" y="1626"/>
                  </a:lnTo>
                  <a:lnTo>
                    <a:pt x="1438" y="1626"/>
                  </a:lnTo>
                  <a:lnTo>
                    <a:pt x="1438"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27"/>
            <p:cNvSpPr/>
            <p:nvPr/>
          </p:nvSpPr>
          <p:spPr>
            <a:xfrm>
              <a:off x="4603519" y="1979855"/>
              <a:ext cx="85372" cy="96471"/>
            </a:xfrm>
            <a:custGeom>
              <a:rect b="b" l="l" r="r" t="t"/>
              <a:pathLst>
                <a:path extrusionOk="0" h="1626" w="1439">
                  <a:moveTo>
                    <a:pt x="1" y="0"/>
                  </a:moveTo>
                  <a:lnTo>
                    <a:pt x="1" y="1625"/>
                  </a:lnTo>
                  <a:lnTo>
                    <a:pt x="1438" y="1625"/>
                  </a:lnTo>
                  <a:lnTo>
                    <a:pt x="1438"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27"/>
            <p:cNvSpPr/>
            <p:nvPr/>
          </p:nvSpPr>
          <p:spPr>
            <a:xfrm>
              <a:off x="4744490" y="1979855"/>
              <a:ext cx="83474" cy="96471"/>
            </a:xfrm>
            <a:custGeom>
              <a:rect b="b" l="l" r="r" t="t"/>
              <a:pathLst>
                <a:path extrusionOk="0" h="1626" w="1407">
                  <a:moveTo>
                    <a:pt x="0" y="0"/>
                  </a:moveTo>
                  <a:lnTo>
                    <a:pt x="0" y="1625"/>
                  </a:lnTo>
                  <a:lnTo>
                    <a:pt x="1407" y="1625"/>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27"/>
            <p:cNvSpPr/>
            <p:nvPr/>
          </p:nvSpPr>
          <p:spPr>
            <a:xfrm>
              <a:off x="4883562" y="1979855"/>
              <a:ext cx="85372" cy="96471"/>
            </a:xfrm>
            <a:custGeom>
              <a:rect b="b" l="l" r="r" t="t"/>
              <a:pathLst>
                <a:path extrusionOk="0" h="1626" w="1439">
                  <a:moveTo>
                    <a:pt x="0" y="0"/>
                  </a:moveTo>
                  <a:lnTo>
                    <a:pt x="0" y="1625"/>
                  </a:lnTo>
                  <a:lnTo>
                    <a:pt x="1438" y="1625"/>
                  </a:lnTo>
                  <a:lnTo>
                    <a:pt x="1438"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27"/>
            <p:cNvSpPr/>
            <p:nvPr/>
          </p:nvSpPr>
          <p:spPr>
            <a:xfrm>
              <a:off x="5024533" y="1979855"/>
              <a:ext cx="83474" cy="96471"/>
            </a:xfrm>
            <a:custGeom>
              <a:rect b="b" l="l" r="r" t="t"/>
              <a:pathLst>
                <a:path extrusionOk="0" h="1626" w="1407">
                  <a:moveTo>
                    <a:pt x="0" y="0"/>
                  </a:moveTo>
                  <a:lnTo>
                    <a:pt x="0" y="1625"/>
                  </a:lnTo>
                  <a:lnTo>
                    <a:pt x="1407" y="1625"/>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27"/>
            <p:cNvSpPr/>
            <p:nvPr/>
          </p:nvSpPr>
          <p:spPr>
            <a:xfrm>
              <a:off x="5163605" y="1979855"/>
              <a:ext cx="85372" cy="96471"/>
            </a:xfrm>
            <a:custGeom>
              <a:rect b="b" l="l" r="r" t="t"/>
              <a:pathLst>
                <a:path extrusionOk="0" h="1626" w="1439">
                  <a:moveTo>
                    <a:pt x="0" y="0"/>
                  </a:moveTo>
                  <a:lnTo>
                    <a:pt x="0" y="1625"/>
                  </a:lnTo>
                  <a:lnTo>
                    <a:pt x="1438" y="1625"/>
                  </a:lnTo>
                  <a:lnTo>
                    <a:pt x="1438"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27"/>
            <p:cNvSpPr/>
            <p:nvPr/>
          </p:nvSpPr>
          <p:spPr>
            <a:xfrm>
              <a:off x="4603519" y="2130022"/>
              <a:ext cx="85372" cy="96530"/>
            </a:xfrm>
            <a:custGeom>
              <a:rect b="b" l="l" r="r" t="t"/>
              <a:pathLst>
                <a:path extrusionOk="0" h="1627" w="1439">
                  <a:moveTo>
                    <a:pt x="1" y="1"/>
                  </a:moveTo>
                  <a:lnTo>
                    <a:pt x="1" y="1626"/>
                  </a:lnTo>
                  <a:lnTo>
                    <a:pt x="1438" y="1626"/>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27"/>
            <p:cNvSpPr/>
            <p:nvPr/>
          </p:nvSpPr>
          <p:spPr>
            <a:xfrm>
              <a:off x="4744490" y="2130022"/>
              <a:ext cx="83474" cy="96530"/>
            </a:xfrm>
            <a:custGeom>
              <a:rect b="b" l="l" r="r" t="t"/>
              <a:pathLst>
                <a:path extrusionOk="0" h="1627" w="1407">
                  <a:moveTo>
                    <a:pt x="0" y="1"/>
                  </a:moveTo>
                  <a:lnTo>
                    <a:pt x="0" y="1626"/>
                  </a:lnTo>
                  <a:lnTo>
                    <a:pt x="1407" y="1626"/>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27"/>
            <p:cNvSpPr/>
            <p:nvPr/>
          </p:nvSpPr>
          <p:spPr>
            <a:xfrm>
              <a:off x="4883562" y="2130022"/>
              <a:ext cx="85372" cy="96530"/>
            </a:xfrm>
            <a:custGeom>
              <a:rect b="b" l="l" r="r" t="t"/>
              <a:pathLst>
                <a:path extrusionOk="0" h="1627" w="1439">
                  <a:moveTo>
                    <a:pt x="0" y="1"/>
                  </a:moveTo>
                  <a:lnTo>
                    <a:pt x="0" y="1626"/>
                  </a:lnTo>
                  <a:lnTo>
                    <a:pt x="1438" y="1626"/>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27"/>
            <p:cNvSpPr/>
            <p:nvPr/>
          </p:nvSpPr>
          <p:spPr>
            <a:xfrm>
              <a:off x="5024533" y="2130022"/>
              <a:ext cx="83474" cy="96530"/>
            </a:xfrm>
            <a:custGeom>
              <a:rect b="b" l="l" r="r" t="t"/>
              <a:pathLst>
                <a:path extrusionOk="0" h="1627" w="1407">
                  <a:moveTo>
                    <a:pt x="0" y="1"/>
                  </a:moveTo>
                  <a:lnTo>
                    <a:pt x="0" y="1626"/>
                  </a:lnTo>
                  <a:lnTo>
                    <a:pt x="1407" y="1626"/>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27"/>
            <p:cNvSpPr/>
            <p:nvPr/>
          </p:nvSpPr>
          <p:spPr>
            <a:xfrm>
              <a:off x="5163605" y="2130022"/>
              <a:ext cx="85372" cy="96530"/>
            </a:xfrm>
            <a:custGeom>
              <a:rect b="b" l="l" r="r" t="t"/>
              <a:pathLst>
                <a:path extrusionOk="0" h="1627" w="1439">
                  <a:moveTo>
                    <a:pt x="0" y="1"/>
                  </a:moveTo>
                  <a:lnTo>
                    <a:pt x="0" y="1626"/>
                  </a:lnTo>
                  <a:lnTo>
                    <a:pt x="1438" y="1626"/>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27"/>
            <p:cNvSpPr/>
            <p:nvPr/>
          </p:nvSpPr>
          <p:spPr>
            <a:xfrm>
              <a:off x="4603519" y="2280249"/>
              <a:ext cx="85372" cy="94631"/>
            </a:xfrm>
            <a:custGeom>
              <a:rect b="b" l="l" r="r" t="t"/>
              <a:pathLst>
                <a:path extrusionOk="0" h="1595" w="1439">
                  <a:moveTo>
                    <a:pt x="1" y="1"/>
                  </a:moveTo>
                  <a:lnTo>
                    <a:pt x="1"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27"/>
            <p:cNvSpPr/>
            <p:nvPr/>
          </p:nvSpPr>
          <p:spPr>
            <a:xfrm>
              <a:off x="4744490" y="2280249"/>
              <a:ext cx="83474" cy="94631"/>
            </a:xfrm>
            <a:custGeom>
              <a:rect b="b" l="l" r="r" t="t"/>
              <a:pathLst>
                <a:path extrusionOk="0" h="1595" w="1407">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27"/>
            <p:cNvSpPr/>
            <p:nvPr/>
          </p:nvSpPr>
          <p:spPr>
            <a:xfrm>
              <a:off x="4883562" y="2280249"/>
              <a:ext cx="85372" cy="94631"/>
            </a:xfrm>
            <a:custGeom>
              <a:rect b="b" l="l" r="r" t="t"/>
              <a:pathLst>
                <a:path extrusionOk="0" h="1595" w="1439">
                  <a:moveTo>
                    <a:pt x="0" y="1"/>
                  </a:moveTo>
                  <a:lnTo>
                    <a:pt x="0"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27"/>
            <p:cNvSpPr/>
            <p:nvPr/>
          </p:nvSpPr>
          <p:spPr>
            <a:xfrm>
              <a:off x="5024533" y="2280249"/>
              <a:ext cx="83474" cy="94631"/>
            </a:xfrm>
            <a:custGeom>
              <a:rect b="b" l="l" r="r" t="t"/>
              <a:pathLst>
                <a:path extrusionOk="0" h="1595" w="1407">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27"/>
            <p:cNvSpPr/>
            <p:nvPr/>
          </p:nvSpPr>
          <p:spPr>
            <a:xfrm>
              <a:off x="5163605" y="2280249"/>
              <a:ext cx="85372" cy="94631"/>
            </a:xfrm>
            <a:custGeom>
              <a:rect b="b" l="l" r="r" t="t"/>
              <a:pathLst>
                <a:path extrusionOk="0" h="1595" w="1439">
                  <a:moveTo>
                    <a:pt x="0" y="1"/>
                  </a:moveTo>
                  <a:lnTo>
                    <a:pt x="0" y="1595"/>
                  </a:lnTo>
                  <a:lnTo>
                    <a:pt x="1438" y="1595"/>
                  </a:lnTo>
                  <a:lnTo>
                    <a:pt x="143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27"/>
            <p:cNvSpPr/>
            <p:nvPr/>
          </p:nvSpPr>
          <p:spPr>
            <a:xfrm>
              <a:off x="3090220" y="1358537"/>
              <a:ext cx="83533" cy="96530"/>
            </a:xfrm>
            <a:custGeom>
              <a:rect b="b" l="l" r="r" t="t"/>
              <a:pathLst>
                <a:path extrusionOk="0" h="1627" w="1408">
                  <a:moveTo>
                    <a:pt x="1" y="1"/>
                  </a:moveTo>
                  <a:lnTo>
                    <a:pt x="1" y="1626"/>
                  </a:lnTo>
                  <a:lnTo>
                    <a:pt x="1407" y="1626"/>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27"/>
            <p:cNvSpPr/>
            <p:nvPr/>
          </p:nvSpPr>
          <p:spPr>
            <a:xfrm>
              <a:off x="3229292" y="1358537"/>
              <a:ext cx="85372" cy="96530"/>
            </a:xfrm>
            <a:custGeom>
              <a:rect b="b" l="l" r="r" t="t"/>
              <a:pathLst>
                <a:path extrusionOk="0" h="1627" w="1439">
                  <a:moveTo>
                    <a:pt x="1" y="1"/>
                  </a:moveTo>
                  <a:lnTo>
                    <a:pt x="1" y="1626"/>
                  </a:lnTo>
                  <a:lnTo>
                    <a:pt x="1439" y="1626"/>
                  </a:lnTo>
                  <a:lnTo>
                    <a:pt x="1439"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27"/>
            <p:cNvSpPr/>
            <p:nvPr/>
          </p:nvSpPr>
          <p:spPr>
            <a:xfrm>
              <a:off x="3370262" y="1358537"/>
              <a:ext cx="83533" cy="96530"/>
            </a:xfrm>
            <a:custGeom>
              <a:rect b="b" l="l" r="r" t="t"/>
              <a:pathLst>
                <a:path extrusionOk="0" h="1627" w="1408">
                  <a:moveTo>
                    <a:pt x="0" y="1"/>
                  </a:moveTo>
                  <a:lnTo>
                    <a:pt x="0" y="1626"/>
                  </a:lnTo>
                  <a:lnTo>
                    <a:pt x="1407" y="1626"/>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27"/>
            <p:cNvSpPr/>
            <p:nvPr/>
          </p:nvSpPr>
          <p:spPr>
            <a:xfrm>
              <a:off x="3509335" y="1358537"/>
              <a:ext cx="85372" cy="96530"/>
            </a:xfrm>
            <a:custGeom>
              <a:rect b="b" l="l" r="r" t="t"/>
              <a:pathLst>
                <a:path extrusionOk="0" h="1627" w="1439">
                  <a:moveTo>
                    <a:pt x="1" y="1"/>
                  </a:moveTo>
                  <a:lnTo>
                    <a:pt x="1" y="1626"/>
                  </a:lnTo>
                  <a:lnTo>
                    <a:pt x="1439" y="1626"/>
                  </a:lnTo>
                  <a:lnTo>
                    <a:pt x="1439"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27"/>
            <p:cNvSpPr/>
            <p:nvPr/>
          </p:nvSpPr>
          <p:spPr>
            <a:xfrm>
              <a:off x="3650305" y="1358537"/>
              <a:ext cx="83474" cy="96530"/>
            </a:xfrm>
            <a:custGeom>
              <a:rect b="b" l="l" r="r" t="t"/>
              <a:pathLst>
                <a:path extrusionOk="0" h="1627" w="1407">
                  <a:moveTo>
                    <a:pt x="0" y="1"/>
                  </a:moveTo>
                  <a:lnTo>
                    <a:pt x="0" y="1626"/>
                  </a:lnTo>
                  <a:lnTo>
                    <a:pt x="1407" y="1626"/>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27"/>
            <p:cNvSpPr/>
            <p:nvPr/>
          </p:nvSpPr>
          <p:spPr>
            <a:xfrm>
              <a:off x="3090220" y="1508764"/>
              <a:ext cx="83533" cy="94631"/>
            </a:xfrm>
            <a:custGeom>
              <a:rect b="b" l="l" r="r" t="t"/>
              <a:pathLst>
                <a:path extrusionOk="0" h="1595" w="1408">
                  <a:moveTo>
                    <a:pt x="1" y="1"/>
                  </a:moveTo>
                  <a:lnTo>
                    <a:pt x="1"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27"/>
            <p:cNvSpPr/>
            <p:nvPr/>
          </p:nvSpPr>
          <p:spPr>
            <a:xfrm>
              <a:off x="3229292" y="1508764"/>
              <a:ext cx="85372" cy="94631"/>
            </a:xfrm>
            <a:custGeom>
              <a:rect b="b" l="l" r="r" t="t"/>
              <a:pathLst>
                <a:path extrusionOk="0" h="1595" w="1439">
                  <a:moveTo>
                    <a:pt x="1" y="1"/>
                  </a:moveTo>
                  <a:lnTo>
                    <a:pt x="1" y="1595"/>
                  </a:lnTo>
                  <a:lnTo>
                    <a:pt x="1439" y="1595"/>
                  </a:lnTo>
                  <a:lnTo>
                    <a:pt x="1439"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27"/>
            <p:cNvSpPr/>
            <p:nvPr/>
          </p:nvSpPr>
          <p:spPr>
            <a:xfrm>
              <a:off x="3370262" y="1508764"/>
              <a:ext cx="83533" cy="94631"/>
            </a:xfrm>
            <a:custGeom>
              <a:rect b="b" l="l" r="r" t="t"/>
              <a:pathLst>
                <a:path extrusionOk="0" h="1595" w="1408">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27"/>
            <p:cNvSpPr/>
            <p:nvPr/>
          </p:nvSpPr>
          <p:spPr>
            <a:xfrm>
              <a:off x="3370262" y="1508764"/>
              <a:ext cx="83533" cy="94631"/>
            </a:xfrm>
            <a:custGeom>
              <a:rect b="b" l="l" r="r" t="t"/>
              <a:pathLst>
                <a:path extrusionOk="0" fill="none" h="1595" w="1408">
                  <a:moveTo>
                    <a:pt x="1407" y="1595"/>
                  </a:moveTo>
                  <a:lnTo>
                    <a:pt x="0" y="1595"/>
                  </a:lnTo>
                  <a:lnTo>
                    <a:pt x="0" y="1"/>
                  </a:lnTo>
                  <a:lnTo>
                    <a:pt x="1407" y="1"/>
                  </a:lnTo>
                  <a:lnTo>
                    <a:pt x="1407" y="159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27"/>
            <p:cNvSpPr/>
            <p:nvPr/>
          </p:nvSpPr>
          <p:spPr>
            <a:xfrm>
              <a:off x="3509335" y="1508764"/>
              <a:ext cx="85372" cy="94631"/>
            </a:xfrm>
            <a:custGeom>
              <a:rect b="b" l="l" r="r" t="t"/>
              <a:pathLst>
                <a:path extrusionOk="0" h="1595" w="1439">
                  <a:moveTo>
                    <a:pt x="1" y="1"/>
                  </a:moveTo>
                  <a:lnTo>
                    <a:pt x="1" y="1595"/>
                  </a:lnTo>
                  <a:lnTo>
                    <a:pt x="1439" y="1595"/>
                  </a:lnTo>
                  <a:lnTo>
                    <a:pt x="1439"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27"/>
            <p:cNvSpPr/>
            <p:nvPr/>
          </p:nvSpPr>
          <p:spPr>
            <a:xfrm>
              <a:off x="3509335" y="1508764"/>
              <a:ext cx="85372" cy="94631"/>
            </a:xfrm>
            <a:custGeom>
              <a:rect b="b" l="l" r="r" t="t"/>
              <a:pathLst>
                <a:path extrusionOk="0" fill="none" h="1595" w="1439">
                  <a:moveTo>
                    <a:pt x="1439" y="1595"/>
                  </a:moveTo>
                  <a:lnTo>
                    <a:pt x="1" y="1595"/>
                  </a:lnTo>
                  <a:lnTo>
                    <a:pt x="1" y="1"/>
                  </a:lnTo>
                  <a:lnTo>
                    <a:pt x="1439" y="1"/>
                  </a:lnTo>
                  <a:lnTo>
                    <a:pt x="1439" y="159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27"/>
            <p:cNvSpPr/>
            <p:nvPr/>
          </p:nvSpPr>
          <p:spPr>
            <a:xfrm>
              <a:off x="3650305" y="1508764"/>
              <a:ext cx="83474" cy="94631"/>
            </a:xfrm>
            <a:custGeom>
              <a:rect b="b" l="l" r="r" t="t"/>
              <a:pathLst>
                <a:path extrusionOk="0" h="1595" w="1407">
                  <a:moveTo>
                    <a:pt x="0" y="1"/>
                  </a:moveTo>
                  <a:lnTo>
                    <a:pt x="0" y="1595"/>
                  </a:lnTo>
                  <a:lnTo>
                    <a:pt x="1407" y="1595"/>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27"/>
            <p:cNvSpPr/>
            <p:nvPr/>
          </p:nvSpPr>
          <p:spPr>
            <a:xfrm>
              <a:off x="3650305" y="1508764"/>
              <a:ext cx="83474" cy="94631"/>
            </a:xfrm>
            <a:custGeom>
              <a:rect b="b" l="l" r="r" t="t"/>
              <a:pathLst>
                <a:path extrusionOk="0" fill="none" h="1595" w="1407">
                  <a:moveTo>
                    <a:pt x="1407" y="1595"/>
                  </a:moveTo>
                  <a:lnTo>
                    <a:pt x="0" y="1595"/>
                  </a:lnTo>
                  <a:lnTo>
                    <a:pt x="0" y="1"/>
                  </a:lnTo>
                  <a:lnTo>
                    <a:pt x="1407" y="1"/>
                  </a:lnTo>
                  <a:lnTo>
                    <a:pt x="1407" y="159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27"/>
            <p:cNvSpPr/>
            <p:nvPr/>
          </p:nvSpPr>
          <p:spPr>
            <a:xfrm>
              <a:off x="3090220" y="1658991"/>
              <a:ext cx="83533" cy="94631"/>
            </a:xfrm>
            <a:custGeom>
              <a:rect b="b" l="l" r="r" t="t"/>
              <a:pathLst>
                <a:path extrusionOk="0" h="1595" w="1408">
                  <a:moveTo>
                    <a:pt x="1" y="0"/>
                  </a:moveTo>
                  <a:lnTo>
                    <a:pt x="1" y="1595"/>
                  </a:lnTo>
                  <a:lnTo>
                    <a:pt x="1407" y="1595"/>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27"/>
            <p:cNvSpPr/>
            <p:nvPr/>
          </p:nvSpPr>
          <p:spPr>
            <a:xfrm>
              <a:off x="3229292" y="1658991"/>
              <a:ext cx="85372" cy="94631"/>
            </a:xfrm>
            <a:custGeom>
              <a:rect b="b" l="l" r="r" t="t"/>
              <a:pathLst>
                <a:path extrusionOk="0" h="1595" w="1439">
                  <a:moveTo>
                    <a:pt x="1" y="0"/>
                  </a:moveTo>
                  <a:lnTo>
                    <a:pt x="1" y="1595"/>
                  </a:lnTo>
                  <a:lnTo>
                    <a:pt x="1439" y="1595"/>
                  </a:lnTo>
                  <a:lnTo>
                    <a:pt x="1439"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27"/>
            <p:cNvSpPr/>
            <p:nvPr/>
          </p:nvSpPr>
          <p:spPr>
            <a:xfrm>
              <a:off x="3370262" y="1658991"/>
              <a:ext cx="83533" cy="94631"/>
            </a:xfrm>
            <a:custGeom>
              <a:rect b="b" l="l" r="r" t="t"/>
              <a:pathLst>
                <a:path extrusionOk="0" h="1595" w="1408">
                  <a:moveTo>
                    <a:pt x="0" y="0"/>
                  </a:moveTo>
                  <a:lnTo>
                    <a:pt x="0" y="1595"/>
                  </a:lnTo>
                  <a:lnTo>
                    <a:pt x="1407" y="1595"/>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27"/>
            <p:cNvSpPr/>
            <p:nvPr/>
          </p:nvSpPr>
          <p:spPr>
            <a:xfrm>
              <a:off x="3370262" y="1658991"/>
              <a:ext cx="83533" cy="94631"/>
            </a:xfrm>
            <a:custGeom>
              <a:rect b="b" l="l" r="r" t="t"/>
              <a:pathLst>
                <a:path extrusionOk="0" fill="none" h="1595" w="1408">
                  <a:moveTo>
                    <a:pt x="1407" y="1595"/>
                  </a:moveTo>
                  <a:lnTo>
                    <a:pt x="0" y="1595"/>
                  </a:lnTo>
                  <a:lnTo>
                    <a:pt x="0" y="0"/>
                  </a:lnTo>
                  <a:lnTo>
                    <a:pt x="1407" y="0"/>
                  </a:lnTo>
                  <a:lnTo>
                    <a:pt x="1407" y="159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27"/>
            <p:cNvSpPr/>
            <p:nvPr/>
          </p:nvSpPr>
          <p:spPr>
            <a:xfrm>
              <a:off x="3509335" y="1658991"/>
              <a:ext cx="85372" cy="94631"/>
            </a:xfrm>
            <a:custGeom>
              <a:rect b="b" l="l" r="r" t="t"/>
              <a:pathLst>
                <a:path extrusionOk="0" h="1595" w="1439">
                  <a:moveTo>
                    <a:pt x="1" y="0"/>
                  </a:moveTo>
                  <a:lnTo>
                    <a:pt x="1" y="1595"/>
                  </a:lnTo>
                  <a:lnTo>
                    <a:pt x="1439" y="1595"/>
                  </a:lnTo>
                  <a:lnTo>
                    <a:pt x="1439"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27"/>
            <p:cNvSpPr/>
            <p:nvPr/>
          </p:nvSpPr>
          <p:spPr>
            <a:xfrm>
              <a:off x="3509335" y="1658991"/>
              <a:ext cx="85372" cy="94631"/>
            </a:xfrm>
            <a:custGeom>
              <a:rect b="b" l="l" r="r" t="t"/>
              <a:pathLst>
                <a:path extrusionOk="0" fill="none" h="1595" w="1439">
                  <a:moveTo>
                    <a:pt x="1439" y="1595"/>
                  </a:moveTo>
                  <a:lnTo>
                    <a:pt x="1" y="1595"/>
                  </a:lnTo>
                  <a:lnTo>
                    <a:pt x="1" y="0"/>
                  </a:lnTo>
                  <a:lnTo>
                    <a:pt x="1439" y="0"/>
                  </a:lnTo>
                  <a:lnTo>
                    <a:pt x="1439" y="159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27"/>
            <p:cNvSpPr/>
            <p:nvPr/>
          </p:nvSpPr>
          <p:spPr>
            <a:xfrm>
              <a:off x="3650305" y="1658991"/>
              <a:ext cx="83474" cy="94631"/>
            </a:xfrm>
            <a:custGeom>
              <a:rect b="b" l="l" r="r" t="t"/>
              <a:pathLst>
                <a:path extrusionOk="0" h="1595" w="1407">
                  <a:moveTo>
                    <a:pt x="0" y="0"/>
                  </a:moveTo>
                  <a:lnTo>
                    <a:pt x="0" y="1595"/>
                  </a:lnTo>
                  <a:lnTo>
                    <a:pt x="1407" y="1595"/>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27"/>
            <p:cNvSpPr/>
            <p:nvPr/>
          </p:nvSpPr>
          <p:spPr>
            <a:xfrm>
              <a:off x="3650305" y="1658991"/>
              <a:ext cx="83474" cy="94631"/>
            </a:xfrm>
            <a:custGeom>
              <a:rect b="b" l="l" r="r" t="t"/>
              <a:pathLst>
                <a:path extrusionOk="0" fill="none" h="1595" w="1407">
                  <a:moveTo>
                    <a:pt x="1407" y="1595"/>
                  </a:moveTo>
                  <a:lnTo>
                    <a:pt x="0" y="1595"/>
                  </a:lnTo>
                  <a:lnTo>
                    <a:pt x="0" y="0"/>
                  </a:lnTo>
                  <a:lnTo>
                    <a:pt x="1407" y="0"/>
                  </a:lnTo>
                  <a:lnTo>
                    <a:pt x="1407" y="159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27"/>
            <p:cNvSpPr/>
            <p:nvPr/>
          </p:nvSpPr>
          <p:spPr>
            <a:xfrm>
              <a:off x="3090220" y="1809218"/>
              <a:ext cx="83533" cy="94631"/>
            </a:xfrm>
            <a:custGeom>
              <a:rect b="b" l="l" r="r" t="t"/>
              <a:pathLst>
                <a:path extrusionOk="0" h="1595" w="1408">
                  <a:moveTo>
                    <a:pt x="1" y="0"/>
                  </a:moveTo>
                  <a:lnTo>
                    <a:pt x="1" y="1594"/>
                  </a:lnTo>
                  <a:lnTo>
                    <a:pt x="1407" y="1594"/>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27"/>
            <p:cNvSpPr/>
            <p:nvPr/>
          </p:nvSpPr>
          <p:spPr>
            <a:xfrm>
              <a:off x="3229292" y="1809218"/>
              <a:ext cx="85372" cy="94631"/>
            </a:xfrm>
            <a:custGeom>
              <a:rect b="b" l="l" r="r" t="t"/>
              <a:pathLst>
                <a:path extrusionOk="0" h="1595" w="1439">
                  <a:moveTo>
                    <a:pt x="1" y="0"/>
                  </a:moveTo>
                  <a:lnTo>
                    <a:pt x="1" y="1594"/>
                  </a:lnTo>
                  <a:lnTo>
                    <a:pt x="1439" y="1594"/>
                  </a:lnTo>
                  <a:lnTo>
                    <a:pt x="1439"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27"/>
            <p:cNvSpPr/>
            <p:nvPr/>
          </p:nvSpPr>
          <p:spPr>
            <a:xfrm>
              <a:off x="3229292" y="1809218"/>
              <a:ext cx="85372" cy="94631"/>
            </a:xfrm>
            <a:custGeom>
              <a:rect b="b" l="l" r="r" t="t"/>
              <a:pathLst>
                <a:path extrusionOk="0" fill="none" h="1595" w="1439">
                  <a:moveTo>
                    <a:pt x="1439" y="1594"/>
                  </a:moveTo>
                  <a:lnTo>
                    <a:pt x="1" y="1594"/>
                  </a:lnTo>
                  <a:lnTo>
                    <a:pt x="1" y="0"/>
                  </a:lnTo>
                  <a:lnTo>
                    <a:pt x="1439" y="0"/>
                  </a:lnTo>
                  <a:lnTo>
                    <a:pt x="1439" y="159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27"/>
            <p:cNvSpPr/>
            <p:nvPr/>
          </p:nvSpPr>
          <p:spPr>
            <a:xfrm>
              <a:off x="3370262" y="1809218"/>
              <a:ext cx="83533" cy="94631"/>
            </a:xfrm>
            <a:custGeom>
              <a:rect b="b" l="l" r="r" t="t"/>
              <a:pathLst>
                <a:path extrusionOk="0" h="1595" w="1408">
                  <a:moveTo>
                    <a:pt x="0" y="0"/>
                  </a:moveTo>
                  <a:lnTo>
                    <a:pt x="0" y="1594"/>
                  </a:lnTo>
                  <a:lnTo>
                    <a:pt x="1407" y="1594"/>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27"/>
            <p:cNvSpPr/>
            <p:nvPr/>
          </p:nvSpPr>
          <p:spPr>
            <a:xfrm>
              <a:off x="3370262" y="1809218"/>
              <a:ext cx="83533" cy="94631"/>
            </a:xfrm>
            <a:custGeom>
              <a:rect b="b" l="l" r="r" t="t"/>
              <a:pathLst>
                <a:path extrusionOk="0" fill="none" h="1595" w="1408">
                  <a:moveTo>
                    <a:pt x="1407" y="1594"/>
                  </a:moveTo>
                  <a:lnTo>
                    <a:pt x="0" y="1594"/>
                  </a:lnTo>
                  <a:lnTo>
                    <a:pt x="0" y="0"/>
                  </a:lnTo>
                  <a:lnTo>
                    <a:pt x="1407" y="0"/>
                  </a:lnTo>
                  <a:lnTo>
                    <a:pt x="1407" y="159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27"/>
            <p:cNvSpPr/>
            <p:nvPr/>
          </p:nvSpPr>
          <p:spPr>
            <a:xfrm>
              <a:off x="3509335" y="1809218"/>
              <a:ext cx="85372" cy="94631"/>
            </a:xfrm>
            <a:custGeom>
              <a:rect b="b" l="l" r="r" t="t"/>
              <a:pathLst>
                <a:path extrusionOk="0" h="1595" w="1439">
                  <a:moveTo>
                    <a:pt x="1" y="0"/>
                  </a:moveTo>
                  <a:lnTo>
                    <a:pt x="1" y="1594"/>
                  </a:lnTo>
                  <a:lnTo>
                    <a:pt x="1439" y="1594"/>
                  </a:lnTo>
                  <a:lnTo>
                    <a:pt x="1439"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27"/>
            <p:cNvSpPr/>
            <p:nvPr/>
          </p:nvSpPr>
          <p:spPr>
            <a:xfrm>
              <a:off x="3509335" y="1809218"/>
              <a:ext cx="85372" cy="94631"/>
            </a:xfrm>
            <a:custGeom>
              <a:rect b="b" l="l" r="r" t="t"/>
              <a:pathLst>
                <a:path extrusionOk="0" fill="none" h="1595" w="1439">
                  <a:moveTo>
                    <a:pt x="1439" y="1594"/>
                  </a:moveTo>
                  <a:lnTo>
                    <a:pt x="1" y="1594"/>
                  </a:lnTo>
                  <a:lnTo>
                    <a:pt x="1" y="0"/>
                  </a:lnTo>
                  <a:lnTo>
                    <a:pt x="1439" y="0"/>
                  </a:lnTo>
                  <a:lnTo>
                    <a:pt x="1439" y="159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27"/>
            <p:cNvSpPr/>
            <p:nvPr/>
          </p:nvSpPr>
          <p:spPr>
            <a:xfrm>
              <a:off x="3650305" y="1809218"/>
              <a:ext cx="83474" cy="94631"/>
            </a:xfrm>
            <a:custGeom>
              <a:rect b="b" l="l" r="r" t="t"/>
              <a:pathLst>
                <a:path extrusionOk="0" h="1595" w="1407">
                  <a:moveTo>
                    <a:pt x="0" y="0"/>
                  </a:moveTo>
                  <a:lnTo>
                    <a:pt x="0" y="1594"/>
                  </a:lnTo>
                  <a:lnTo>
                    <a:pt x="1407" y="1594"/>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27"/>
            <p:cNvSpPr/>
            <p:nvPr/>
          </p:nvSpPr>
          <p:spPr>
            <a:xfrm>
              <a:off x="3650305" y="1809218"/>
              <a:ext cx="83474" cy="94631"/>
            </a:xfrm>
            <a:custGeom>
              <a:rect b="b" l="l" r="r" t="t"/>
              <a:pathLst>
                <a:path extrusionOk="0" fill="none" h="1595" w="1407">
                  <a:moveTo>
                    <a:pt x="1407" y="1594"/>
                  </a:moveTo>
                  <a:lnTo>
                    <a:pt x="0" y="1594"/>
                  </a:lnTo>
                  <a:lnTo>
                    <a:pt x="0" y="0"/>
                  </a:lnTo>
                  <a:lnTo>
                    <a:pt x="1407" y="0"/>
                  </a:lnTo>
                  <a:lnTo>
                    <a:pt x="1407" y="159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27"/>
            <p:cNvSpPr/>
            <p:nvPr/>
          </p:nvSpPr>
          <p:spPr>
            <a:xfrm>
              <a:off x="3090220" y="1959445"/>
              <a:ext cx="83533" cy="94631"/>
            </a:xfrm>
            <a:custGeom>
              <a:rect b="b" l="l" r="r" t="t"/>
              <a:pathLst>
                <a:path extrusionOk="0" h="1595" w="1408">
                  <a:moveTo>
                    <a:pt x="1" y="0"/>
                  </a:moveTo>
                  <a:lnTo>
                    <a:pt x="1" y="1594"/>
                  </a:lnTo>
                  <a:lnTo>
                    <a:pt x="1407" y="1594"/>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27"/>
            <p:cNvSpPr/>
            <p:nvPr/>
          </p:nvSpPr>
          <p:spPr>
            <a:xfrm>
              <a:off x="3229292" y="1959445"/>
              <a:ext cx="85372" cy="94631"/>
            </a:xfrm>
            <a:custGeom>
              <a:rect b="b" l="l" r="r" t="t"/>
              <a:pathLst>
                <a:path extrusionOk="0" h="1595" w="1439">
                  <a:moveTo>
                    <a:pt x="1" y="0"/>
                  </a:moveTo>
                  <a:lnTo>
                    <a:pt x="1" y="1594"/>
                  </a:lnTo>
                  <a:lnTo>
                    <a:pt x="1439" y="1594"/>
                  </a:lnTo>
                  <a:lnTo>
                    <a:pt x="1439"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27"/>
            <p:cNvSpPr/>
            <p:nvPr/>
          </p:nvSpPr>
          <p:spPr>
            <a:xfrm>
              <a:off x="3229292" y="1959445"/>
              <a:ext cx="85372" cy="94631"/>
            </a:xfrm>
            <a:custGeom>
              <a:rect b="b" l="l" r="r" t="t"/>
              <a:pathLst>
                <a:path extrusionOk="0" fill="none" h="1595" w="1439">
                  <a:moveTo>
                    <a:pt x="1439" y="1594"/>
                  </a:moveTo>
                  <a:lnTo>
                    <a:pt x="1" y="1594"/>
                  </a:lnTo>
                  <a:lnTo>
                    <a:pt x="1" y="0"/>
                  </a:lnTo>
                  <a:lnTo>
                    <a:pt x="1439" y="0"/>
                  </a:lnTo>
                  <a:lnTo>
                    <a:pt x="1439" y="159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27"/>
            <p:cNvSpPr/>
            <p:nvPr/>
          </p:nvSpPr>
          <p:spPr>
            <a:xfrm>
              <a:off x="3370262" y="1959445"/>
              <a:ext cx="83533" cy="94631"/>
            </a:xfrm>
            <a:custGeom>
              <a:rect b="b" l="l" r="r" t="t"/>
              <a:pathLst>
                <a:path extrusionOk="0" h="1595" w="1408">
                  <a:moveTo>
                    <a:pt x="0" y="0"/>
                  </a:moveTo>
                  <a:lnTo>
                    <a:pt x="0" y="1594"/>
                  </a:lnTo>
                  <a:lnTo>
                    <a:pt x="1407" y="1594"/>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27"/>
            <p:cNvSpPr/>
            <p:nvPr/>
          </p:nvSpPr>
          <p:spPr>
            <a:xfrm>
              <a:off x="3370262" y="1959445"/>
              <a:ext cx="83533" cy="94631"/>
            </a:xfrm>
            <a:custGeom>
              <a:rect b="b" l="l" r="r" t="t"/>
              <a:pathLst>
                <a:path extrusionOk="0" fill="none" h="1595" w="1408">
                  <a:moveTo>
                    <a:pt x="1407" y="1594"/>
                  </a:moveTo>
                  <a:lnTo>
                    <a:pt x="0" y="1594"/>
                  </a:lnTo>
                  <a:lnTo>
                    <a:pt x="0" y="0"/>
                  </a:lnTo>
                  <a:lnTo>
                    <a:pt x="1407" y="0"/>
                  </a:lnTo>
                  <a:lnTo>
                    <a:pt x="1407" y="159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27"/>
            <p:cNvSpPr/>
            <p:nvPr/>
          </p:nvSpPr>
          <p:spPr>
            <a:xfrm>
              <a:off x="3509335" y="1959445"/>
              <a:ext cx="85372" cy="94631"/>
            </a:xfrm>
            <a:custGeom>
              <a:rect b="b" l="l" r="r" t="t"/>
              <a:pathLst>
                <a:path extrusionOk="0" h="1595" w="1439">
                  <a:moveTo>
                    <a:pt x="1" y="0"/>
                  </a:moveTo>
                  <a:lnTo>
                    <a:pt x="1" y="1594"/>
                  </a:lnTo>
                  <a:lnTo>
                    <a:pt x="1439" y="1594"/>
                  </a:lnTo>
                  <a:lnTo>
                    <a:pt x="1439"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27"/>
            <p:cNvSpPr/>
            <p:nvPr/>
          </p:nvSpPr>
          <p:spPr>
            <a:xfrm>
              <a:off x="3509335" y="1959445"/>
              <a:ext cx="85372" cy="94631"/>
            </a:xfrm>
            <a:custGeom>
              <a:rect b="b" l="l" r="r" t="t"/>
              <a:pathLst>
                <a:path extrusionOk="0" fill="none" h="1595" w="1439">
                  <a:moveTo>
                    <a:pt x="1439" y="1594"/>
                  </a:moveTo>
                  <a:lnTo>
                    <a:pt x="1" y="1594"/>
                  </a:lnTo>
                  <a:lnTo>
                    <a:pt x="1" y="0"/>
                  </a:lnTo>
                  <a:lnTo>
                    <a:pt x="1439" y="0"/>
                  </a:lnTo>
                  <a:lnTo>
                    <a:pt x="1439" y="159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27"/>
            <p:cNvSpPr/>
            <p:nvPr/>
          </p:nvSpPr>
          <p:spPr>
            <a:xfrm>
              <a:off x="3650305" y="1959445"/>
              <a:ext cx="83474" cy="94631"/>
            </a:xfrm>
            <a:custGeom>
              <a:rect b="b" l="l" r="r" t="t"/>
              <a:pathLst>
                <a:path extrusionOk="0" h="1595" w="1407">
                  <a:moveTo>
                    <a:pt x="0" y="0"/>
                  </a:moveTo>
                  <a:lnTo>
                    <a:pt x="0" y="1594"/>
                  </a:lnTo>
                  <a:lnTo>
                    <a:pt x="1407" y="1594"/>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27"/>
            <p:cNvSpPr/>
            <p:nvPr/>
          </p:nvSpPr>
          <p:spPr>
            <a:xfrm>
              <a:off x="3650305" y="1959445"/>
              <a:ext cx="83474" cy="94631"/>
            </a:xfrm>
            <a:custGeom>
              <a:rect b="b" l="l" r="r" t="t"/>
              <a:pathLst>
                <a:path extrusionOk="0" fill="none" h="1595" w="1407">
                  <a:moveTo>
                    <a:pt x="1407" y="1594"/>
                  </a:moveTo>
                  <a:lnTo>
                    <a:pt x="0" y="1594"/>
                  </a:lnTo>
                  <a:lnTo>
                    <a:pt x="0" y="0"/>
                  </a:lnTo>
                  <a:lnTo>
                    <a:pt x="1407" y="0"/>
                  </a:lnTo>
                  <a:lnTo>
                    <a:pt x="1407" y="159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27"/>
            <p:cNvSpPr/>
            <p:nvPr/>
          </p:nvSpPr>
          <p:spPr>
            <a:xfrm>
              <a:off x="3090220" y="2109672"/>
              <a:ext cx="83533" cy="94631"/>
            </a:xfrm>
            <a:custGeom>
              <a:rect b="b" l="l" r="r" t="t"/>
              <a:pathLst>
                <a:path extrusionOk="0" h="1595" w="1408">
                  <a:moveTo>
                    <a:pt x="1" y="0"/>
                  </a:moveTo>
                  <a:lnTo>
                    <a:pt x="1" y="1594"/>
                  </a:lnTo>
                  <a:lnTo>
                    <a:pt x="1407" y="1594"/>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27"/>
            <p:cNvSpPr/>
            <p:nvPr/>
          </p:nvSpPr>
          <p:spPr>
            <a:xfrm>
              <a:off x="3229292" y="2109672"/>
              <a:ext cx="85372" cy="94631"/>
            </a:xfrm>
            <a:custGeom>
              <a:rect b="b" l="l" r="r" t="t"/>
              <a:pathLst>
                <a:path extrusionOk="0" h="1595" w="1439">
                  <a:moveTo>
                    <a:pt x="1" y="0"/>
                  </a:moveTo>
                  <a:lnTo>
                    <a:pt x="1" y="1594"/>
                  </a:lnTo>
                  <a:lnTo>
                    <a:pt x="1439" y="1594"/>
                  </a:lnTo>
                  <a:lnTo>
                    <a:pt x="1439"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27"/>
            <p:cNvSpPr/>
            <p:nvPr/>
          </p:nvSpPr>
          <p:spPr>
            <a:xfrm>
              <a:off x="3370262" y="2109672"/>
              <a:ext cx="83533" cy="94631"/>
            </a:xfrm>
            <a:custGeom>
              <a:rect b="b" l="l" r="r" t="t"/>
              <a:pathLst>
                <a:path extrusionOk="0" h="1595" w="1408">
                  <a:moveTo>
                    <a:pt x="0" y="0"/>
                  </a:moveTo>
                  <a:lnTo>
                    <a:pt x="0" y="1594"/>
                  </a:lnTo>
                  <a:lnTo>
                    <a:pt x="1407" y="1594"/>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27"/>
            <p:cNvSpPr/>
            <p:nvPr/>
          </p:nvSpPr>
          <p:spPr>
            <a:xfrm>
              <a:off x="3509335" y="2109672"/>
              <a:ext cx="85372" cy="94631"/>
            </a:xfrm>
            <a:custGeom>
              <a:rect b="b" l="l" r="r" t="t"/>
              <a:pathLst>
                <a:path extrusionOk="0" h="1595" w="1439">
                  <a:moveTo>
                    <a:pt x="1" y="0"/>
                  </a:moveTo>
                  <a:lnTo>
                    <a:pt x="1" y="1594"/>
                  </a:lnTo>
                  <a:lnTo>
                    <a:pt x="1439" y="1594"/>
                  </a:lnTo>
                  <a:lnTo>
                    <a:pt x="1439"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27"/>
            <p:cNvSpPr/>
            <p:nvPr/>
          </p:nvSpPr>
          <p:spPr>
            <a:xfrm>
              <a:off x="3650305" y="2109672"/>
              <a:ext cx="83474" cy="94631"/>
            </a:xfrm>
            <a:custGeom>
              <a:rect b="b" l="l" r="r" t="t"/>
              <a:pathLst>
                <a:path extrusionOk="0" h="1595" w="1407">
                  <a:moveTo>
                    <a:pt x="0" y="0"/>
                  </a:moveTo>
                  <a:lnTo>
                    <a:pt x="0" y="1594"/>
                  </a:lnTo>
                  <a:lnTo>
                    <a:pt x="1407" y="1594"/>
                  </a:lnTo>
                  <a:lnTo>
                    <a:pt x="140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27"/>
            <p:cNvSpPr/>
            <p:nvPr/>
          </p:nvSpPr>
          <p:spPr>
            <a:xfrm>
              <a:off x="3090220" y="2258000"/>
              <a:ext cx="83533" cy="96530"/>
            </a:xfrm>
            <a:custGeom>
              <a:rect b="b" l="l" r="r" t="t"/>
              <a:pathLst>
                <a:path extrusionOk="0" h="1627" w="1408">
                  <a:moveTo>
                    <a:pt x="1" y="1"/>
                  </a:moveTo>
                  <a:lnTo>
                    <a:pt x="1" y="1626"/>
                  </a:lnTo>
                  <a:lnTo>
                    <a:pt x="1407" y="1626"/>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27"/>
            <p:cNvSpPr/>
            <p:nvPr/>
          </p:nvSpPr>
          <p:spPr>
            <a:xfrm>
              <a:off x="3229292" y="2258000"/>
              <a:ext cx="85372" cy="96530"/>
            </a:xfrm>
            <a:custGeom>
              <a:rect b="b" l="l" r="r" t="t"/>
              <a:pathLst>
                <a:path extrusionOk="0" h="1627" w="1439">
                  <a:moveTo>
                    <a:pt x="1" y="1"/>
                  </a:moveTo>
                  <a:lnTo>
                    <a:pt x="1" y="1626"/>
                  </a:lnTo>
                  <a:lnTo>
                    <a:pt x="1439" y="1626"/>
                  </a:lnTo>
                  <a:lnTo>
                    <a:pt x="1439"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27"/>
            <p:cNvSpPr/>
            <p:nvPr/>
          </p:nvSpPr>
          <p:spPr>
            <a:xfrm>
              <a:off x="3370262" y="2258000"/>
              <a:ext cx="83533" cy="96530"/>
            </a:xfrm>
            <a:custGeom>
              <a:rect b="b" l="l" r="r" t="t"/>
              <a:pathLst>
                <a:path extrusionOk="0" h="1627" w="1408">
                  <a:moveTo>
                    <a:pt x="0" y="1"/>
                  </a:moveTo>
                  <a:lnTo>
                    <a:pt x="0" y="1626"/>
                  </a:lnTo>
                  <a:lnTo>
                    <a:pt x="1407" y="1626"/>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27"/>
            <p:cNvSpPr/>
            <p:nvPr/>
          </p:nvSpPr>
          <p:spPr>
            <a:xfrm>
              <a:off x="3509335" y="2258000"/>
              <a:ext cx="85372" cy="96530"/>
            </a:xfrm>
            <a:custGeom>
              <a:rect b="b" l="l" r="r" t="t"/>
              <a:pathLst>
                <a:path extrusionOk="0" h="1627" w="1439">
                  <a:moveTo>
                    <a:pt x="1" y="1"/>
                  </a:moveTo>
                  <a:lnTo>
                    <a:pt x="1" y="1626"/>
                  </a:lnTo>
                  <a:lnTo>
                    <a:pt x="1439" y="1626"/>
                  </a:lnTo>
                  <a:lnTo>
                    <a:pt x="1439"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27"/>
            <p:cNvSpPr/>
            <p:nvPr/>
          </p:nvSpPr>
          <p:spPr>
            <a:xfrm>
              <a:off x="3650305" y="2258000"/>
              <a:ext cx="83474" cy="96530"/>
            </a:xfrm>
            <a:custGeom>
              <a:rect b="b" l="l" r="r" t="t"/>
              <a:pathLst>
                <a:path extrusionOk="0" h="1627" w="1407">
                  <a:moveTo>
                    <a:pt x="0" y="1"/>
                  </a:moveTo>
                  <a:lnTo>
                    <a:pt x="0" y="1626"/>
                  </a:lnTo>
                  <a:lnTo>
                    <a:pt x="1407" y="1626"/>
                  </a:lnTo>
                  <a:lnTo>
                    <a:pt x="140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27"/>
            <p:cNvSpPr/>
            <p:nvPr/>
          </p:nvSpPr>
          <p:spPr>
            <a:xfrm>
              <a:off x="2424465" y="1799962"/>
              <a:ext cx="74219" cy="89054"/>
            </a:xfrm>
            <a:custGeom>
              <a:rect b="b" l="l" r="r" t="t"/>
              <a:pathLst>
                <a:path extrusionOk="0" h="1501" w="1251">
                  <a:moveTo>
                    <a:pt x="0" y="0"/>
                  </a:moveTo>
                  <a:lnTo>
                    <a:pt x="0" y="1500"/>
                  </a:lnTo>
                  <a:lnTo>
                    <a:pt x="1250" y="1500"/>
                  </a:lnTo>
                  <a:lnTo>
                    <a:pt x="125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27"/>
            <p:cNvSpPr/>
            <p:nvPr/>
          </p:nvSpPr>
          <p:spPr>
            <a:xfrm>
              <a:off x="2546865" y="1799962"/>
              <a:ext cx="74219" cy="89054"/>
            </a:xfrm>
            <a:custGeom>
              <a:rect b="b" l="l" r="r" t="t"/>
              <a:pathLst>
                <a:path extrusionOk="0" h="1501" w="1251">
                  <a:moveTo>
                    <a:pt x="0" y="0"/>
                  </a:moveTo>
                  <a:lnTo>
                    <a:pt x="0" y="1500"/>
                  </a:lnTo>
                  <a:lnTo>
                    <a:pt x="1250" y="1500"/>
                  </a:lnTo>
                  <a:lnTo>
                    <a:pt x="125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27"/>
            <p:cNvSpPr/>
            <p:nvPr/>
          </p:nvSpPr>
          <p:spPr>
            <a:xfrm>
              <a:off x="2671105" y="1799962"/>
              <a:ext cx="74219" cy="89054"/>
            </a:xfrm>
            <a:custGeom>
              <a:rect b="b" l="l" r="r" t="t"/>
              <a:pathLst>
                <a:path extrusionOk="0" h="1501" w="1251">
                  <a:moveTo>
                    <a:pt x="0" y="0"/>
                  </a:moveTo>
                  <a:lnTo>
                    <a:pt x="0" y="1500"/>
                  </a:lnTo>
                  <a:lnTo>
                    <a:pt x="1251" y="1500"/>
                  </a:lnTo>
                  <a:lnTo>
                    <a:pt x="1251"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27"/>
            <p:cNvSpPr/>
            <p:nvPr/>
          </p:nvSpPr>
          <p:spPr>
            <a:xfrm>
              <a:off x="2795344" y="1799962"/>
              <a:ext cx="74219" cy="89054"/>
            </a:xfrm>
            <a:custGeom>
              <a:rect b="b" l="l" r="r" t="t"/>
              <a:pathLst>
                <a:path extrusionOk="0" h="1501" w="1251">
                  <a:moveTo>
                    <a:pt x="1" y="0"/>
                  </a:moveTo>
                  <a:lnTo>
                    <a:pt x="1" y="1500"/>
                  </a:lnTo>
                  <a:lnTo>
                    <a:pt x="1251" y="1500"/>
                  </a:lnTo>
                  <a:lnTo>
                    <a:pt x="1251"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27"/>
            <p:cNvSpPr/>
            <p:nvPr/>
          </p:nvSpPr>
          <p:spPr>
            <a:xfrm>
              <a:off x="2424465" y="1939035"/>
              <a:ext cx="74219" cy="87215"/>
            </a:xfrm>
            <a:custGeom>
              <a:rect b="b" l="l" r="r" t="t"/>
              <a:pathLst>
                <a:path extrusionOk="0" h="1470" w="1251">
                  <a:moveTo>
                    <a:pt x="0" y="0"/>
                  </a:moveTo>
                  <a:lnTo>
                    <a:pt x="0" y="1469"/>
                  </a:lnTo>
                  <a:lnTo>
                    <a:pt x="1250" y="1469"/>
                  </a:lnTo>
                  <a:lnTo>
                    <a:pt x="125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27"/>
            <p:cNvSpPr/>
            <p:nvPr/>
          </p:nvSpPr>
          <p:spPr>
            <a:xfrm>
              <a:off x="2546865" y="1939035"/>
              <a:ext cx="74219" cy="87215"/>
            </a:xfrm>
            <a:custGeom>
              <a:rect b="b" l="l" r="r" t="t"/>
              <a:pathLst>
                <a:path extrusionOk="0" h="1470" w="1251">
                  <a:moveTo>
                    <a:pt x="0" y="0"/>
                  </a:moveTo>
                  <a:lnTo>
                    <a:pt x="0" y="1469"/>
                  </a:lnTo>
                  <a:lnTo>
                    <a:pt x="1250" y="1469"/>
                  </a:lnTo>
                  <a:lnTo>
                    <a:pt x="125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27"/>
            <p:cNvSpPr/>
            <p:nvPr/>
          </p:nvSpPr>
          <p:spPr>
            <a:xfrm>
              <a:off x="2671105" y="1939035"/>
              <a:ext cx="74219" cy="87215"/>
            </a:xfrm>
            <a:custGeom>
              <a:rect b="b" l="l" r="r" t="t"/>
              <a:pathLst>
                <a:path extrusionOk="0" h="1470" w="1251">
                  <a:moveTo>
                    <a:pt x="0" y="0"/>
                  </a:moveTo>
                  <a:lnTo>
                    <a:pt x="0" y="1469"/>
                  </a:lnTo>
                  <a:lnTo>
                    <a:pt x="1251" y="1469"/>
                  </a:lnTo>
                  <a:lnTo>
                    <a:pt x="1251"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27"/>
            <p:cNvSpPr/>
            <p:nvPr/>
          </p:nvSpPr>
          <p:spPr>
            <a:xfrm>
              <a:off x="2795344" y="1939035"/>
              <a:ext cx="74219" cy="87215"/>
            </a:xfrm>
            <a:custGeom>
              <a:rect b="b" l="l" r="r" t="t"/>
              <a:pathLst>
                <a:path extrusionOk="0" h="1470" w="1251">
                  <a:moveTo>
                    <a:pt x="1" y="0"/>
                  </a:moveTo>
                  <a:lnTo>
                    <a:pt x="1" y="1469"/>
                  </a:lnTo>
                  <a:lnTo>
                    <a:pt x="1251" y="1469"/>
                  </a:lnTo>
                  <a:lnTo>
                    <a:pt x="1251"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27"/>
            <p:cNvSpPr/>
            <p:nvPr/>
          </p:nvSpPr>
          <p:spPr>
            <a:xfrm>
              <a:off x="2424465" y="2078108"/>
              <a:ext cx="74219" cy="87215"/>
            </a:xfrm>
            <a:custGeom>
              <a:rect b="b" l="l" r="r" t="t"/>
              <a:pathLst>
                <a:path extrusionOk="0" h="1470" w="1251">
                  <a:moveTo>
                    <a:pt x="0" y="1"/>
                  </a:moveTo>
                  <a:lnTo>
                    <a:pt x="0" y="1470"/>
                  </a:lnTo>
                  <a:lnTo>
                    <a:pt x="1250" y="1470"/>
                  </a:lnTo>
                  <a:lnTo>
                    <a:pt x="125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27"/>
            <p:cNvSpPr/>
            <p:nvPr/>
          </p:nvSpPr>
          <p:spPr>
            <a:xfrm>
              <a:off x="2546865" y="2078108"/>
              <a:ext cx="74219" cy="87215"/>
            </a:xfrm>
            <a:custGeom>
              <a:rect b="b" l="l" r="r" t="t"/>
              <a:pathLst>
                <a:path extrusionOk="0" h="1470" w="1251">
                  <a:moveTo>
                    <a:pt x="0" y="1"/>
                  </a:moveTo>
                  <a:lnTo>
                    <a:pt x="0" y="1470"/>
                  </a:lnTo>
                  <a:lnTo>
                    <a:pt x="1250" y="1470"/>
                  </a:lnTo>
                  <a:lnTo>
                    <a:pt x="125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27"/>
            <p:cNvSpPr/>
            <p:nvPr/>
          </p:nvSpPr>
          <p:spPr>
            <a:xfrm>
              <a:off x="2671105" y="2078108"/>
              <a:ext cx="74219" cy="87215"/>
            </a:xfrm>
            <a:custGeom>
              <a:rect b="b" l="l" r="r" t="t"/>
              <a:pathLst>
                <a:path extrusionOk="0" h="1470" w="1251">
                  <a:moveTo>
                    <a:pt x="0" y="1"/>
                  </a:moveTo>
                  <a:lnTo>
                    <a:pt x="0" y="1470"/>
                  </a:lnTo>
                  <a:lnTo>
                    <a:pt x="1251" y="1470"/>
                  </a:lnTo>
                  <a:lnTo>
                    <a:pt x="1251"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27"/>
            <p:cNvSpPr/>
            <p:nvPr/>
          </p:nvSpPr>
          <p:spPr>
            <a:xfrm>
              <a:off x="2795344" y="2078108"/>
              <a:ext cx="74219" cy="87215"/>
            </a:xfrm>
            <a:custGeom>
              <a:rect b="b" l="l" r="r" t="t"/>
              <a:pathLst>
                <a:path extrusionOk="0" h="1470" w="1251">
                  <a:moveTo>
                    <a:pt x="1" y="1"/>
                  </a:moveTo>
                  <a:lnTo>
                    <a:pt x="1" y="1470"/>
                  </a:lnTo>
                  <a:lnTo>
                    <a:pt x="1251" y="1470"/>
                  </a:lnTo>
                  <a:lnTo>
                    <a:pt x="1251"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27"/>
            <p:cNvSpPr/>
            <p:nvPr/>
          </p:nvSpPr>
          <p:spPr>
            <a:xfrm>
              <a:off x="2424465" y="2215341"/>
              <a:ext cx="74219" cy="89114"/>
            </a:xfrm>
            <a:custGeom>
              <a:rect b="b" l="l" r="r" t="t"/>
              <a:pathLst>
                <a:path extrusionOk="0" h="1502" w="1251">
                  <a:moveTo>
                    <a:pt x="0" y="1"/>
                  </a:moveTo>
                  <a:lnTo>
                    <a:pt x="0" y="1501"/>
                  </a:lnTo>
                  <a:lnTo>
                    <a:pt x="1250" y="1501"/>
                  </a:lnTo>
                  <a:lnTo>
                    <a:pt x="125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27"/>
            <p:cNvSpPr/>
            <p:nvPr/>
          </p:nvSpPr>
          <p:spPr>
            <a:xfrm>
              <a:off x="2546865" y="2215341"/>
              <a:ext cx="74219" cy="89114"/>
            </a:xfrm>
            <a:custGeom>
              <a:rect b="b" l="l" r="r" t="t"/>
              <a:pathLst>
                <a:path extrusionOk="0" h="1502" w="1251">
                  <a:moveTo>
                    <a:pt x="0" y="1"/>
                  </a:moveTo>
                  <a:lnTo>
                    <a:pt x="0" y="1501"/>
                  </a:lnTo>
                  <a:lnTo>
                    <a:pt x="1250" y="1501"/>
                  </a:lnTo>
                  <a:lnTo>
                    <a:pt x="125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27"/>
            <p:cNvSpPr/>
            <p:nvPr/>
          </p:nvSpPr>
          <p:spPr>
            <a:xfrm>
              <a:off x="2671105" y="2215341"/>
              <a:ext cx="74219" cy="89114"/>
            </a:xfrm>
            <a:custGeom>
              <a:rect b="b" l="l" r="r" t="t"/>
              <a:pathLst>
                <a:path extrusionOk="0" h="1502" w="1251">
                  <a:moveTo>
                    <a:pt x="0" y="1"/>
                  </a:moveTo>
                  <a:lnTo>
                    <a:pt x="0" y="1501"/>
                  </a:lnTo>
                  <a:lnTo>
                    <a:pt x="1251" y="1501"/>
                  </a:lnTo>
                  <a:lnTo>
                    <a:pt x="1251"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27"/>
            <p:cNvSpPr/>
            <p:nvPr/>
          </p:nvSpPr>
          <p:spPr>
            <a:xfrm>
              <a:off x="2795344" y="2215341"/>
              <a:ext cx="74219" cy="89114"/>
            </a:xfrm>
            <a:custGeom>
              <a:rect b="b" l="l" r="r" t="t"/>
              <a:pathLst>
                <a:path extrusionOk="0" h="1502" w="1251">
                  <a:moveTo>
                    <a:pt x="1" y="1"/>
                  </a:moveTo>
                  <a:lnTo>
                    <a:pt x="1" y="1501"/>
                  </a:lnTo>
                  <a:lnTo>
                    <a:pt x="1251" y="1501"/>
                  </a:lnTo>
                  <a:lnTo>
                    <a:pt x="1251"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27"/>
            <p:cNvSpPr/>
            <p:nvPr/>
          </p:nvSpPr>
          <p:spPr>
            <a:xfrm>
              <a:off x="2424465" y="2354473"/>
              <a:ext cx="74219" cy="89054"/>
            </a:xfrm>
            <a:custGeom>
              <a:rect b="b" l="l" r="r" t="t"/>
              <a:pathLst>
                <a:path extrusionOk="0" h="1501" w="1251">
                  <a:moveTo>
                    <a:pt x="0" y="0"/>
                  </a:moveTo>
                  <a:lnTo>
                    <a:pt x="0" y="1500"/>
                  </a:lnTo>
                  <a:lnTo>
                    <a:pt x="1250" y="1500"/>
                  </a:lnTo>
                  <a:lnTo>
                    <a:pt x="125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27"/>
            <p:cNvSpPr/>
            <p:nvPr/>
          </p:nvSpPr>
          <p:spPr>
            <a:xfrm>
              <a:off x="2546865" y="2354473"/>
              <a:ext cx="74219" cy="89054"/>
            </a:xfrm>
            <a:custGeom>
              <a:rect b="b" l="l" r="r" t="t"/>
              <a:pathLst>
                <a:path extrusionOk="0" h="1501" w="1251">
                  <a:moveTo>
                    <a:pt x="0" y="0"/>
                  </a:moveTo>
                  <a:lnTo>
                    <a:pt x="0" y="1500"/>
                  </a:lnTo>
                  <a:lnTo>
                    <a:pt x="1250" y="1500"/>
                  </a:lnTo>
                  <a:lnTo>
                    <a:pt x="125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27"/>
            <p:cNvSpPr/>
            <p:nvPr/>
          </p:nvSpPr>
          <p:spPr>
            <a:xfrm>
              <a:off x="2671105" y="2354473"/>
              <a:ext cx="74219" cy="89054"/>
            </a:xfrm>
            <a:custGeom>
              <a:rect b="b" l="l" r="r" t="t"/>
              <a:pathLst>
                <a:path extrusionOk="0" h="1501" w="1251">
                  <a:moveTo>
                    <a:pt x="0" y="0"/>
                  </a:moveTo>
                  <a:lnTo>
                    <a:pt x="0" y="1500"/>
                  </a:lnTo>
                  <a:lnTo>
                    <a:pt x="1251" y="1500"/>
                  </a:lnTo>
                  <a:lnTo>
                    <a:pt x="1251"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27"/>
            <p:cNvSpPr/>
            <p:nvPr/>
          </p:nvSpPr>
          <p:spPr>
            <a:xfrm>
              <a:off x="2795344" y="2354473"/>
              <a:ext cx="74219" cy="89054"/>
            </a:xfrm>
            <a:custGeom>
              <a:rect b="b" l="l" r="r" t="t"/>
              <a:pathLst>
                <a:path extrusionOk="0" h="1501" w="1251">
                  <a:moveTo>
                    <a:pt x="1" y="0"/>
                  </a:moveTo>
                  <a:lnTo>
                    <a:pt x="1" y="1500"/>
                  </a:lnTo>
                  <a:lnTo>
                    <a:pt x="1251" y="1500"/>
                  </a:lnTo>
                  <a:lnTo>
                    <a:pt x="1251"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27"/>
            <p:cNvSpPr/>
            <p:nvPr/>
          </p:nvSpPr>
          <p:spPr>
            <a:xfrm>
              <a:off x="2424465" y="2493546"/>
              <a:ext cx="74219" cy="87215"/>
            </a:xfrm>
            <a:custGeom>
              <a:rect b="b" l="l" r="r" t="t"/>
              <a:pathLst>
                <a:path extrusionOk="0" h="1470" w="1251">
                  <a:moveTo>
                    <a:pt x="0" y="0"/>
                  </a:moveTo>
                  <a:lnTo>
                    <a:pt x="0" y="1469"/>
                  </a:lnTo>
                  <a:lnTo>
                    <a:pt x="1250" y="1469"/>
                  </a:lnTo>
                  <a:lnTo>
                    <a:pt x="125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27"/>
            <p:cNvSpPr/>
            <p:nvPr/>
          </p:nvSpPr>
          <p:spPr>
            <a:xfrm>
              <a:off x="2546865" y="2493546"/>
              <a:ext cx="74219" cy="87215"/>
            </a:xfrm>
            <a:custGeom>
              <a:rect b="b" l="l" r="r" t="t"/>
              <a:pathLst>
                <a:path extrusionOk="0" h="1470" w="1251">
                  <a:moveTo>
                    <a:pt x="0" y="0"/>
                  </a:moveTo>
                  <a:lnTo>
                    <a:pt x="0" y="1469"/>
                  </a:lnTo>
                  <a:lnTo>
                    <a:pt x="1250" y="1469"/>
                  </a:lnTo>
                  <a:lnTo>
                    <a:pt x="125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27"/>
            <p:cNvSpPr/>
            <p:nvPr/>
          </p:nvSpPr>
          <p:spPr>
            <a:xfrm>
              <a:off x="2671105" y="2493546"/>
              <a:ext cx="74219" cy="87215"/>
            </a:xfrm>
            <a:custGeom>
              <a:rect b="b" l="l" r="r" t="t"/>
              <a:pathLst>
                <a:path extrusionOk="0" h="1470" w="1251">
                  <a:moveTo>
                    <a:pt x="0" y="0"/>
                  </a:moveTo>
                  <a:lnTo>
                    <a:pt x="0" y="1469"/>
                  </a:lnTo>
                  <a:lnTo>
                    <a:pt x="1251" y="1469"/>
                  </a:lnTo>
                  <a:lnTo>
                    <a:pt x="1251"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27"/>
            <p:cNvSpPr/>
            <p:nvPr/>
          </p:nvSpPr>
          <p:spPr>
            <a:xfrm>
              <a:off x="2795344" y="2493546"/>
              <a:ext cx="74219" cy="87215"/>
            </a:xfrm>
            <a:custGeom>
              <a:rect b="b" l="l" r="r" t="t"/>
              <a:pathLst>
                <a:path extrusionOk="0" h="1470" w="1251">
                  <a:moveTo>
                    <a:pt x="1" y="0"/>
                  </a:moveTo>
                  <a:lnTo>
                    <a:pt x="1" y="1469"/>
                  </a:lnTo>
                  <a:lnTo>
                    <a:pt x="1251" y="1469"/>
                  </a:lnTo>
                  <a:lnTo>
                    <a:pt x="1251"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27"/>
            <p:cNvSpPr/>
            <p:nvPr/>
          </p:nvSpPr>
          <p:spPr>
            <a:xfrm>
              <a:off x="2424465" y="2632618"/>
              <a:ext cx="74219" cy="87215"/>
            </a:xfrm>
            <a:custGeom>
              <a:rect b="b" l="l" r="r" t="t"/>
              <a:pathLst>
                <a:path extrusionOk="0" h="1470" w="1251">
                  <a:moveTo>
                    <a:pt x="0" y="1"/>
                  </a:moveTo>
                  <a:lnTo>
                    <a:pt x="0" y="1470"/>
                  </a:lnTo>
                  <a:lnTo>
                    <a:pt x="1250" y="1470"/>
                  </a:lnTo>
                  <a:lnTo>
                    <a:pt x="125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27"/>
            <p:cNvSpPr/>
            <p:nvPr/>
          </p:nvSpPr>
          <p:spPr>
            <a:xfrm>
              <a:off x="2546865" y="2632618"/>
              <a:ext cx="74219" cy="87215"/>
            </a:xfrm>
            <a:custGeom>
              <a:rect b="b" l="l" r="r" t="t"/>
              <a:pathLst>
                <a:path extrusionOk="0" h="1470" w="1251">
                  <a:moveTo>
                    <a:pt x="0" y="1"/>
                  </a:moveTo>
                  <a:lnTo>
                    <a:pt x="0" y="1470"/>
                  </a:lnTo>
                  <a:lnTo>
                    <a:pt x="1250" y="1470"/>
                  </a:lnTo>
                  <a:lnTo>
                    <a:pt x="125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27"/>
            <p:cNvSpPr/>
            <p:nvPr/>
          </p:nvSpPr>
          <p:spPr>
            <a:xfrm>
              <a:off x="2671105" y="2632618"/>
              <a:ext cx="74219" cy="87215"/>
            </a:xfrm>
            <a:custGeom>
              <a:rect b="b" l="l" r="r" t="t"/>
              <a:pathLst>
                <a:path extrusionOk="0" h="1470" w="1251">
                  <a:moveTo>
                    <a:pt x="0" y="1"/>
                  </a:moveTo>
                  <a:lnTo>
                    <a:pt x="0" y="1470"/>
                  </a:lnTo>
                  <a:lnTo>
                    <a:pt x="1251" y="1470"/>
                  </a:lnTo>
                  <a:lnTo>
                    <a:pt x="1251"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27"/>
            <p:cNvSpPr/>
            <p:nvPr/>
          </p:nvSpPr>
          <p:spPr>
            <a:xfrm>
              <a:off x="2795344" y="2632618"/>
              <a:ext cx="74219" cy="87215"/>
            </a:xfrm>
            <a:custGeom>
              <a:rect b="b" l="l" r="r" t="t"/>
              <a:pathLst>
                <a:path extrusionOk="0" h="1470" w="1251">
                  <a:moveTo>
                    <a:pt x="1" y="1"/>
                  </a:moveTo>
                  <a:lnTo>
                    <a:pt x="1" y="1470"/>
                  </a:lnTo>
                  <a:lnTo>
                    <a:pt x="1251" y="1470"/>
                  </a:lnTo>
                  <a:lnTo>
                    <a:pt x="1251"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27"/>
            <p:cNvSpPr/>
            <p:nvPr/>
          </p:nvSpPr>
          <p:spPr>
            <a:xfrm>
              <a:off x="5382418" y="1584827"/>
              <a:ext cx="68701" cy="85376"/>
            </a:xfrm>
            <a:custGeom>
              <a:rect b="b" l="l" r="r" t="t"/>
              <a:pathLst>
                <a:path extrusionOk="0" h="1439" w="1158">
                  <a:moveTo>
                    <a:pt x="1" y="0"/>
                  </a:moveTo>
                  <a:lnTo>
                    <a:pt x="1"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27"/>
            <p:cNvSpPr/>
            <p:nvPr/>
          </p:nvSpPr>
          <p:spPr>
            <a:xfrm>
              <a:off x="5495562" y="1584827"/>
              <a:ext cx="68642" cy="85376"/>
            </a:xfrm>
            <a:custGeom>
              <a:rect b="b" l="l" r="r" t="t"/>
              <a:pathLst>
                <a:path extrusionOk="0" h="1439" w="1157">
                  <a:moveTo>
                    <a:pt x="0" y="0"/>
                  </a:moveTo>
                  <a:lnTo>
                    <a:pt x="0"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27"/>
            <p:cNvSpPr/>
            <p:nvPr/>
          </p:nvSpPr>
          <p:spPr>
            <a:xfrm>
              <a:off x="5608707" y="1584827"/>
              <a:ext cx="68642" cy="85376"/>
            </a:xfrm>
            <a:custGeom>
              <a:rect b="b" l="l" r="r" t="t"/>
              <a:pathLst>
                <a:path extrusionOk="0" h="1439" w="1157">
                  <a:moveTo>
                    <a:pt x="0" y="0"/>
                  </a:moveTo>
                  <a:lnTo>
                    <a:pt x="0"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27"/>
            <p:cNvSpPr/>
            <p:nvPr/>
          </p:nvSpPr>
          <p:spPr>
            <a:xfrm>
              <a:off x="5382418" y="1718322"/>
              <a:ext cx="68701" cy="85376"/>
            </a:xfrm>
            <a:custGeom>
              <a:rect b="b" l="l" r="r" t="t"/>
              <a:pathLst>
                <a:path extrusionOk="0" h="1439" w="1158">
                  <a:moveTo>
                    <a:pt x="1" y="1"/>
                  </a:moveTo>
                  <a:lnTo>
                    <a:pt x="1" y="1439"/>
                  </a:lnTo>
                  <a:lnTo>
                    <a:pt x="1157" y="1439"/>
                  </a:lnTo>
                  <a:lnTo>
                    <a:pt x="115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27"/>
            <p:cNvSpPr/>
            <p:nvPr/>
          </p:nvSpPr>
          <p:spPr>
            <a:xfrm>
              <a:off x="5495562" y="1718322"/>
              <a:ext cx="68642" cy="85376"/>
            </a:xfrm>
            <a:custGeom>
              <a:rect b="b" l="l" r="r" t="t"/>
              <a:pathLst>
                <a:path extrusionOk="0" h="1439" w="1157">
                  <a:moveTo>
                    <a:pt x="0" y="1"/>
                  </a:moveTo>
                  <a:lnTo>
                    <a:pt x="0" y="1439"/>
                  </a:lnTo>
                  <a:lnTo>
                    <a:pt x="1157" y="1439"/>
                  </a:lnTo>
                  <a:lnTo>
                    <a:pt x="115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27"/>
            <p:cNvSpPr/>
            <p:nvPr/>
          </p:nvSpPr>
          <p:spPr>
            <a:xfrm>
              <a:off x="5608707" y="1718322"/>
              <a:ext cx="68642" cy="85376"/>
            </a:xfrm>
            <a:custGeom>
              <a:rect b="b" l="l" r="r" t="t"/>
              <a:pathLst>
                <a:path extrusionOk="0" h="1439" w="1157">
                  <a:moveTo>
                    <a:pt x="0" y="1"/>
                  </a:moveTo>
                  <a:lnTo>
                    <a:pt x="0" y="1439"/>
                  </a:lnTo>
                  <a:lnTo>
                    <a:pt x="1157" y="1439"/>
                  </a:lnTo>
                  <a:lnTo>
                    <a:pt x="115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27"/>
            <p:cNvSpPr/>
            <p:nvPr/>
          </p:nvSpPr>
          <p:spPr>
            <a:xfrm>
              <a:off x="5382418" y="1851877"/>
              <a:ext cx="68701" cy="85376"/>
            </a:xfrm>
            <a:custGeom>
              <a:rect b="b" l="l" r="r" t="t"/>
              <a:pathLst>
                <a:path extrusionOk="0" h="1439" w="1158">
                  <a:moveTo>
                    <a:pt x="1" y="0"/>
                  </a:moveTo>
                  <a:lnTo>
                    <a:pt x="1"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27"/>
            <p:cNvSpPr/>
            <p:nvPr/>
          </p:nvSpPr>
          <p:spPr>
            <a:xfrm>
              <a:off x="5495562" y="1851877"/>
              <a:ext cx="68642" cy="85376"/>
            </a:xfrm>
            <a:custGeom>
              <a:rect b="b" l="l" r="r" t="t"/>
              <a:pathLst>
                <a:path extrusionOk="0" h="1439" w="1157">
                  <a:moveTo>
                    <a:pt x="0" y="0"/>
                  </a:moveTo>
                  <a:lnTo>
                    <a:pt x="0"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27"/>
            <p:cNvSpPr/>
            <p:nvPr/>
          </p:nvSpPr>
          <p:spPr>
            <a:xfrm>
              <a:off x="5608707" y="1851877"/>
              <a:ext cx="68642" cy="85376"/>
            </a:xfrm>
            <a:custGeom>
              <a:rect b="b" l="l" r="r" t="t"/>
              <a:pathLst>
                <a:path extrusionOk="0" h="1439" w="1157">
                  <a:moveTo>
                    <a:pt x="0" y="0"/>
                  </a:moveTo>
                  <a:lnTo>
                    <a:pt x="0"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27"/>
            <p:cNvSpPr/>
            <p:nvPr/>
          </p:nvSpPr>
          <p:spPr>
            <a:xfrm>
              <a:off x="5382418" y="1985373"/>
              <a:ext cx="68701" cy="85376"/>
            </a:xfrm>
            <a:custGeom>
              <a:rect b="b" l="l" r="r" t="t"/>
              <a:pathLst>
                <a:path extrusionOk="0" h="1439" w="1158">
                  <a:moveTo>
                    <a:pt x="1" y="1"/>
                  </a:moveTo>
                  <a:lnTo>
                    <a:pt x="1" y="1439"/>
                  </a:lnTo>
                  <a:lnTo>
                    <a:pt x="1157" y="1439"/>
                  </a:lnTo>
                  <a:lnTo>
                    <a:pt x="115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27"/>
            <p:cNvSpPr/>
            <p:nvPr/>
          </p:nvSpPr>
          <p:spPr>
            <a:xfrm>
              <a:off x="5495562" y="1985373"/>
              <a:ext cx="68642" cy="85376"/>
            </a:xfrm>
            <a:custGeom>
              <a:rect b="b" l="l" r="r" t="t"/>
              <a:pathLst>
                <a:path extrusionOk="0" h="1439" w="1157">
                  <a:moveTo>
                    <a:pt x="0" y="1"/>
                  </a:moveTo>
                  <a:lnTo>
                    <a:pt x="0" y="1439"/>
                  </a:lnTo>
                  <a:lnTo>
                    <a:pt x="1157" y="1439"/>
                  </a:lnTo>
                  <a:lnTo>
                    <a:pt x="115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27"/>
            <p:cNvSpPr/>
            <p:nvPr/>
          </p:nvSpPr>
          <p:spPr>
            <a:xfrm>
              <a:off x="5608707" y="1985373"/>
              <a:ext cx="68642" cy="85376"/>
            </a:xfrm>
            <a:custGeom>
              <a:rect b="b" l="l" r="r" t="t"/>
              <a:pathLst>
                <a:path extrusionOk="0" h="1439" w="1157">
                  <a:moveTo>
                    <a:pt x="0" y="1"/>
                  </a:moveTo>
                  <a:lnTo>
                    <a:pt x="0" y="1439"/>
                  </a:lnTo>
                  <a:lnTo>
                    <a:pt x="1157" y="1439"/>
                  </a:lnTo>
                  <a:lnTo>
                    <a:pt x="115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27"/>
            <p:cNvSpPr/>
            <p:nvPr/>
          </p:nvSpPr>
          <p:spPr>
            <a:xfrm>
              <a:off x="5382418" y="2118928"/>
              <a:ext cx="68701" cy="85376"/>
            </a:xfrm>
            <a:custGeom>
              <a:rect b="b" l="l" r="r" t="t"/>
              <a:pathLst>
                <a:path extrusionOk="0" h="1439" w="1158">
                  <a:moveTo>
                    <a:pt x="1" y="0"/>
                  </a:moveTo>
                  <a:lnTo>
                    <a:pt x="1"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27"/>
            <p:cNvSpPr/>
            <p:nvPr/>
          </p:nvSpPr>
          <p:spPr>
            <a:xfrm>
              <a:off x="5495562" y="2118928"/>
              <a:ext cx="68642" cy="85376"/>
            </a:xfrm>
            <a:custGeom>
              <a:rect b="b" l="l" r="r" t="t"/>
              <a:pathLst>
                <a:path extrusionOk="0" h="1439" w="1157">
                  <a:moveTo>
                    <a:pt x="0" y="0"/>
                  </a:moveTo>
                  <a:lnTo>
                    <a:pt x="0"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27"/>
            <p:cNvSpPr/>
            <p:nvPr/>
          </p:nvSpPr>
          <p:spPr>
            <a:xfrm>
              <a:off x="5608707" y="2118928"/>
              <a:ext cx="68642" cy="85376"/>
            </a:xfrm>
            <a:custGeom>
              <a:rect b="b" l="l" r="r" t="t"/>
              <a:pathLst>
                <a:path extrusionOk="0" h="1439" w="1157">
                  <a:moveTo>
                    <a:pt x="0" y="0"/>
                  </a:moveTo>
                  <a:lnTo>
                    <a:pt x="0"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27"/>
            <p:cNvSpPr/>
            <p:nvPr/>
          </p:nvSpPr>
          <p:spPr>
            <a:xfrm>
              <a:off x="5382418" y="2252423"/>
              <a:ext cx="68701" cy="85376"/>
            </a:xfrm>
            <a:custGeom>
              <a:rect b="b" l="l" r="r" t="t"/>
              <a:pathLst>
                <a:path extrusionOk="0" h="1439" w="1158">
                  <a:moveTo>
                    <a:pt x="1" y="1"/>
                  </a:moveTo>
                  <a:lnTo>
                    <a:pt x="1" y="1439"/>
                  </a:lnTo>
                  <a:lnTo>
                    <a:pt x="1157" y="1439"/>
                  </a:lnTo>
                  <a:lnTo>
                    <a:pt x="115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27"/>
            <p:cNvSpPr/>
            <p:nvPr/>
          </p:nvSpPr>
          <p:spPr>
            <a:xfrm>
              <a:off x="5495562" y="2252423"/>
              <a:ext cx="68642" cy="85376"/>
            </a:xfrm>
            <a:custGeom>
              <a:rect b="b" l="l" r="r" t="t"/>
              <a:pathLst>
                <a:path extrusionOk="0" h="1439" w="1157">
                  <a:moveTo>
                    <a:pt x="0" y="1"/>
                  </a:moveTo>
                  <a:lnTo>
                    <a:pt x="0" y="1439"/>
                  </a:lnTo>
                  <a:lnTo>
                    <a:pt x="1157" y="1439"/>
                  </a:lnTo>
                  <a:lnTo>
                    <a:pt x="115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27"/>
            <p:cNvSpPr/>
            <p:nvPr/>
          </p:nvSpPr>
          <p:spPr>
            <a:xfrm>
              <a:off x="5608707" y="2252423"/>
              <a:ext cx="68642" cy="85376"/>
            </a:xfrm>
            <a:custGeom>
              <a:rect b="b" l="l" r="r" t="t"/>
              <a:pathLst>
                <a:path extrusionOk="0" h="1439" w="1157">
                  <a:moveTo>
                    <a:pt x="0" y="1"/>
                  </a:moveTo>
                  <a:lnTo>
                    <a:pt x="0" y="1439"/>
                  </a:lnTo>
                  <a:lnTo>
                    <a:pt x="1157" y="1439"/>
                  </a:lnTo>
                  <a:lnTo>
                    <a:pt x="1157"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27"/>
            <p:cNvSpPr/>
            <p:nvPr/>
          </p:nvSpPr>
          <p:spPr>
            <a:xfrm>
              <a:off x="5382418" y="2385978"/>
              <a:ext cx="68701" cy="85376"/>
            </a:xfrm>
            <a:custGeom>
              <a:rect b="b" l="l" r="r" t="t"/>
              <a:pathLst>
                <a:path extrusionOk="0" h="1439" w="1158">
                  <a:moveTo>
                    <a:pt x="1" y="0"/>
                  </a:moveTo>
                  <a:lnTo>
                    <a:pt x="1"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27"/>
            <p:cNvSpPr/>
            <p:nvPr/>
          </p:nvSpPr>
          <p:spPr>
            <a:xfrm>
              <a:off x="5495562" y="2385978"/>
              <a:ext cx="68642" cy="85376"/>
            </a:xfrm>
            <a:custGeom>
              <a:rect b="b" l="l" r="r" t="t"/>
              <a:pathLst>
                <a:path extrusionOk="0" h="1439" w="1157">
                  <a:moveTo>
                    <a:pt x="0" y="0"/>
                  </a:moveTo>
                  <a:lnTo>
                    <a:pt x="0"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27"/>
            <p:cNvSpPr/>
            <p:nvPr/>
          </p:nvSpPr>
          <p:spPr>
            <a:xfrm>
              <a:off x="5608707" y="2385978"/>
              <a:ext cx="68642" cy="85376"/>
            </a:xfrm>
            <a:custGeom>
              <a:rect b="b" l="l" r="r" t="t"/>
              <a:pathLst>
                <a:path extrusionOk="0" h="1439" w="1157">
                  <a:moveTo>
                    <a:pt x="0" y="0"/>
                  </a:moveTo>
                  <a:lnTo>
                    <a:pt x="0" y="1438"/>
                  </a:lnTo>
                  <a:lnTo>
                    <a:pt x="1157" y="1438"/>
                  </a:lnTo>
                  <a:lnTo>
                    <a:pt x="1157"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27"/>
            <p:cNvSpPr/>
            <p:nvPr/>
          </p:nvSpPr>
          <p:spPr>
            <a:xfrm>
              <a:off x="6339369" y="1885221"/>
              <a:ext cx="72380" cy="83537"/>
            </a:xfrm>
            <a:custGeom>
              <a:rect b="b" l="l" r="r" t="t"/>
              <a:pathLst>
                <a:path extrusionOk="0" h="1408" w="1220">
                  <a:moveTo>
                    <a:pt x="1" y="1"/>
                  </a:moveTo>
                  <a:lnTo>
                    <a:pt x="1" y="1407"/>
                  </a:lnTo>
                  <a:lnTo>
                    <a:pt x="1220" y="1407"/>
                  </a:lnTo>
                  <a:lnTo>
                    <a:pt x="122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27"/>
            <p:cNvSpPr/>
            <p:nvPr/>
          </p:nvSpPr>
          <p:spPr>
            <a:xfrm>
              <a:off x="6458032" y="1885221"/>
              <a:ext cx="72439" cy="83537"/>
            </a:xfrm>
            <a:custGeom>
              <a:rect b="b" l="l" r="r" t="t"/>
              <a:pathLst>
                <a:path extrusionOk="0" h="1408" w="1221">
                  <a:moveTo>
                    <a:pt x="1" y="1"/>
                  </a:moveTo>
                  <a:lnTo>
                    <a:pt x="1" y="1407"/>
                  </a:lnTo>
                  <a:lnTo>
                    <a:pt x="1220" y="1407"/>
                  </a:lnTo>
                  <a:lnTo>
                    <a:pt x="122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27"/>
            <p:cNvSpPr/>
            <p:nvPr/>
          </p:nvSpPr>
          <p:spPr>
            <a:xfrm>
              <a:off x="6578592" y="1885221"/>
              <a:ext cx="70540" cy="83537"/>
            </a:xfrm>
            <a:custGeom>
              <a:rect b="b" l="l" r="r" t="t"/>
              <a:pathLst>
                <a:path extrusionOk="0" h="1408" w="1189">
                  <a:moveTo>
                    <a:pt x="1" y="1"/>
                  </a:moveTo>
                  <a:lnTo>
                    <a:pt x="1" y="1407"/>
                  </a:lnTo>
                  <a:lnTo>
                    <a:pt x="1188" y="1407"/>
                  </a:lnTo>
                  <a:lnTo>
                    <a:pt x="118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27"/>
            <p:cNvSpPr/>
            <p:nvPr/>
          </p:nvSpPr>
          <p:spPr>
            <a:xfrm>
              <a:off x="6339369" y="2018776"/>
              <a:ext cx="72380" cy="83537"/>
            </a:xfrm>
            <a:custGeom>
              <a:rect b="b" l="l" r="r" t="t"/>
              <a:pathLst>
                <a:path extrusionOk="0" h="1408" w="1220">
                  <a:moveTo>
                    <a:pt x="1" y="0"/>
                  </a:moveTo>
                  <a:lnTo>
                    <a:pt x="1" y="1407"/>
                  </a:lnTo>
                  <a:lnTo>
                    <a:pt x="1220" y="1407"/>
                  </a:lnTo>
                  <a:lnTo>
                    <a:pt x="122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27"/>
            <p:cNvSpPr/>
            <p:nvPr/>
          </p:nvSpPr>
          <p:spPr>
            <a:xfrm>
              <a:off x="6458032" y="2018776"/>
              <a:ext cx="72439" cy="83537"/>
            </a:xfrm>
            <a:custGeom>
              <a:rect b="b" l="l" r="r" t="t"/>
              <a:pathLst>
                <a:path extrusionOk="0" h="1408" w="1221">
                  <a:moveTo>
                    <a:pt x="1" y="0"/>
                  </a:moveTo>
                  <a:lnTo>
                    <a:pt x="1" y="1407"/>
                  </a:lnTo>
                  <a:lnTo>
                    <a:pt x="1220" y="1407"/>
                  </a:lnTo>
                  <a:lnTo>
                    <a:pt x="122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27"/>
            <p:cNvSpPr/>
            <p:nvPr/>
          </p:nvSpPr>
          <p:spPr>
            <a:xfrm>
              <a:off x="6578592" y="2018776"/>
              <a:ext cx="70540" cy="83537"/>
            </a:xfrm>
            <a:custGeom>
              <a:rect b="b" l="l" r="r" t="t"/>
              <a:pathLst>
                <a:path extrusionOk="0" h="1408" w="1189">
                  <a:moveTo>
                    <a:pt x="1" y="0"/>
                  </a:moveTo>
                  <a:lnTo>
                    <a:pt x="1" y="1407"/>
                  </a:lnTo>
                  <a:lnTo>
                    <a:pt x="1188" y="1407"/>
                  </a:lnTo>
                  <a:lnTo>
                    <a:pt x="1188"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27"/>
            <p:cNvSpPr/>
            <p:nvPr/>
          </p:nvSpPr>
          <p:spPr>
            <a:xfrm>
              <a:off x="6339369" y="2152272"/>
              <a:ext cx="72380" cy="85376"/>
            </a:xfrm>
            <a:custGeom>
              <a:rect b="b" l="l" r="r" t="t"/>
              <a:pathLst>
                <a:path extrusionOk="0" h="1439" w="1220">
                  <a:moveTo>
                    <a:pt x="1" y="1"/>
                  </a:moveTo>
                  <a:lnTo>
                    <a:pt x="1" y="1439"/>
                  </a:lnTo>
                  <a:lnTo>
                    <a:pt x="1220" y="1439"/>
                  </a:lnTo>
                  <a:lnTo>
                    <a:pt x="122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27"/>
            <p:cNvSpPr/>
            <p:nvPr/>
          </p:nvSpPr>
          <p:spPr>
            <a:xfrm>
              <a:off x="6458032" y="2152272"/>
              <a:ext cx="72439" cy="85376"/>
            </a:xfrm>
            <a:custGeom>
              <a:rect b="b" l="l" r="r" t="t"/>
              <a:pathLst>
                <a:path extrusionOk="0" h="1439" w="1221">
                  <a:moveTo>
                    <a:pt x="1" y="1"/>
                  </a:moveTo>
                  <a:lnTo>
                    <a:pt x="1" y="1439"/>
                  </a:lnTo>
                  <a:lnTo>
                    <a:pt x="1220" y="1439"/>
                  </a:lnTo>
                  <a:lnTo>
                    <a:pt x="122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27"/>
            <p:cNvSpPr/>
            <p:nvPr/>
          </p:nvSpPr>
          <p:spPr>
            <a:xfrm>
              <a:off x="6578592" y="2152272"/>
              <a:ext cx="70540" cy="85376"/>
            </a:xfrm>
            <a:custGeom>
              <a:rect b="b" l="l" r="r" t="t"/>
              <a:pathLst>
                <a:path extrusionOk="0" h="1439" w="1189">
                  <a:moveTo>
                    <a:pt x="1" y="1"/>
                  </a:moveTo>
                  <a:lnTo>
                    <a:pt x="1" y="1439"/>
                  </a:lnTo>
                  <a:lnTo>
                    <a:pt x="1188" y="1439"/>
                  </a:lnTo>
                  <a:lnTo>
                    <a:pt x="118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27"/>
            <p:cNvSpPr/>
            <p:nvPr/>
          </p:nvSpPr>
          <p:spPr>
            <a:xfrm>
              <a:off x="6339369" y="2285827"/>
              <a:ext cx="72380" cy="85376"/>
            </a:xfrm>
            <a:custGeom>
              <a:rect b="b" l="l" r="r" t="t"/>
              <a:pathLst>
                <a:path extrusionOk="0" h="1439" w="1220">
                  <a:moveTo>
                    <a:pt x="1" y="1"/>
                  </a:moveTo>
                  <a:lnTo>
                    <a:pt x="1" y="1438"/>
                  </a:lnTo>
                  <a:lnTo>
                    <a:pt x="1220" y="1438"/>
                  </a:lnTo>
                  <a:lnTo>
                    <a:pt x="122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27"/>
            <p:cNvSpPr/>
            <p:nvPr/>
          </p:nvSpPr>
          <p:spPr>
            <a:xfrm>
              <a:off x="6458032" y="2285827"/>
              <a:ext cx="72439" cy="85376"/>
            </a:xfrm>
            <a:custGeom>
              <a:rect b="b" l="l" r="r" t="t"/>
              <a:pathLst>
                <a:path extrusionOk="0" h="1439" w="1221">
                  <a:moveTo>
                    <a:pt x="1" y="1"/>
                  </a:moveTo>
                  <a:lnTo>
                    <a:pt x="1" y="1438"/>
                  </a:lnTo>
                  <a:lnTo>
                    <a:pt x="1220" y="1438"/>
                  </a:lnTo>
                  <a:lnTo>
                    <a:pt x="122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27"/>
            <p:cNvSpPr/>
            <p:nvPr/>
          </p:nvSpPr>
          <p:spPr>
            <a:xfrm>
              <a:off x="6578592" y="2285827"/>
              <a:ext cx="70540" cy="85376"/>
            </a:xfrm>
            <a:custGeom>
              <a:rect b="b" l="l" r="r" t="t"/>
              <a:pathLst>
                <a:path extrusionOk="0" h="1439" w="1189">
                  <a:moveTo>
                    <a:pt x="1" y="1"/>
                  </a:moveTo>
                  <a:lnTo>
                    <a:pt x="1" y="1438"/>
                  </a:lnTo>
                  <a:lnTo>
                    <a:pt x="1188" y="1438"/>
                  </a:lnTo>
                  <a:lnTo>
                    <a:pt x="118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27"/>
            <p:cNvSpPr/>
            <p:nvPr/>
          </p:nvSpPr>
          <p:spPr>
            <a:xfrm>
              <a:off x="6339369" y="2419381"/>
              <a:ext cx="72380" cy="85317"/>
            </a:xfrm>
            <a:custGeom>
              <a:rect b="b" l="l" r="r" t="t"/>
              <a:pathLst>
                <a:path extrusionOk="0" h="1438" w="1220">
                  <a:moveTo>
                    <a:pt x="1" y="0"/>
                  </a:moveTo>
                  <a:lnTo>
                    <a:pt x="1" y="1438"/>
                  </a:lnTo>
                  <a:lnTo>
                    <a:pt x="1220" y="1438"/>
                  </a:lnTo>
                  <a:lnTo>
                    <a:pt x="122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27"/>
            <p:cNvSpPr/>
            <p:nvPr/>
          </p:nvSpPr>
          <p:spPr>
            <a:xfrm>
              <a:off x="6458032" y="2419381"/>
              <a:ext cx="72439" cy="85317"/>
            </a:xfrm>
            <a:custGeom>
              <a:rect b="b" l="l" r="r" t="t"/>
              <a:pathLst>
                <a:path extrusionOk="0" h="1438" w="1221">
                  <a:moveTo>
                    <a:pt x="1" y="0"/>
                  </a:moveTo>
                  <a:lnTo>
                    <a:pt x="1" y="1438"/>
                  </a:lnTo>
                  <a:lnTo>
                    <a:pt x="1220" y="1438"/>
                  </a:lnTo>
                  <a:lnTo>
                    <a:pt x="122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27"/>
            <p:cNvSpPr/>
            <p:nvPr/>
          </p:nvSpPr>
          <p:spPr>
            <a:xfrm>
              <a:off x="6578592" y="2419381"/>
              <a:ext cx="70540" cy="85317"/>
            </a:xfrm>
            <a:custGeom>
              <a:rect b="b" l="l" r="r" t="t"/>
              <a:pathLst>
                <a:path extrusionOk="0" h="1438" w="1189">
                  <a:moveTo>
                    <a:pt x="1" y="0"/>
                  </a:moveTo>
                  <a:lnTo>
                    <a:pt x="1" y="1438"/>
                  </a:lnTo>
                  <a:lnTo>
                    <a:pt x="1188" y="1438"/>
                  </a:lnTo>
                  <a:lnTo>
                    <a:pt x="1188"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27"/>
            <p:cNvSpPr/>
            <p:nvPr/>
          </p:nvSpPr>
          <p:spPr>
            <a:xfrm>
              <a:off x="6339369" y="2552877"/>
              <a:ext cx="72380" cy="85376"/>
            </a:xfrm>
            <a:custGeom>
              <a:rect b="b" l="l" r="r" t="t"/>
              <a:pathLst>
                <a:path extrusionOk="0" h="1439" w="1220">
                  <a:moveTo>
                    <a:pt x="1" y="1"/>
                  </a:moveTo>
                  <a:lnTo>
                    <a:pt x="1" y="1438"/>
                  </a:lnTo>
                  <a:lnTo>
                    <a:pt x="1220" y="1438"/>
                  </a:lnTo>
                  <a:lnTo>
                    <a:pt x="122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27"/>
            <p:cNvSpPr/>
            <p:nvPr/>
          </p:nvSpPr>
          <p:spPr>
            <a:xfrm>
              <a:off x="6458032" y="2552877"/>
              <a:ext cx="72439" cy="85376"/>
            </a:xfrm>
            <a:custGeom>
              <a:rect b="b" l="l" r="r" t="t"/>
              <a:pathLst>
                <a:path extrusionOk="0" h="1439" w="1221">
                  <a:moveTo>
                    <a:pt x="1" y="1"/>
                  </a:moveTo>
                  <a:lnTo>
                    <a:pt x="1" y="1438"/>
                  </a:lnTo>
                  <a:lnTo>
                    <a:pt x="1220" y="1438"/>
                  </a:lnTo>
                  <a:lnTo>
                    <a:pt x="1220"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27"/>
            <p:cNvSpPr/>
            <p:nvPr/>
          </p:nvSpPr>
          <p:spPr>
            <a:xfrm>
              <a:off x="6578592" y="2552877"/>
              <a:ext cx="70540" cy="85376"/>
            </a:xfrm>
            <a:custGeom>
              <a:rect b="b" l="l" r="r" t="t"/>
              <a:pathLst>
                <a:path extrusionOk="0" h="1439" w="1189">
                  <a:moveTo>
                    <a:pt x="1" y="1"/>
                  </a:moveTo>
                  <a:lnTo>
                    <a:pt x="1" y="1438"/>
                  </a:lnTo>
                  <a:lnTo>
                    <a:pt x="1188" y="1438"/>
                  </a:lnTo>
                  <a:lnTo>
                    <a:pt x="1188" y="1"/>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27"/>
            <p:cNvSpPr/>
            <p:nvPr/>
          </p:nvSpPr>
          <p:spPr>
            <a:xfrm>
              <a:off x="6339369" y="2686432"/>
              <a:ext cx="72380" cy="85317"/>
            </a:xfrm>
            <a:custGeom>
              <a:rect b="b" l="l" r="r" t="t"/>
              <a:pathLst>
                <a:path extrusionOk="0" h="1438" w="1220">
                  <a:moveTo>
                    <a:pt x="1" y="0"/>
                  </a:moveTo>
                  <a:lnTo>
                    <a:pt x="1" y="1438"/>
                  </a:lnTo>
                  <a:lnTo>
                    <a:pt x="1220" y="1438"/>
                  </a:lnTo>
                  <a:lnTo>
                    <a:pt x="122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27"/>
            <p:cNvSpPr/>
            <p:nvPr/>
          </p:nvSpPr>
          <p:spPr>
            <a:xfrm>
              <a:off x="6458032" y="2686432"/>
              <a:ext cx="72439" cy="85317"/>
            </a:xfrm>
            <a:custGeom>
              <a:rect b="b" l="l" r="r" t="t"/>
              <a:pathLst>
                <a:path extrusionOk="0" h="1438" w="1221">
                  <a:moveTo>
                    <a:pt x="1" y="0"/>
                  </a:moveTo>
                  <a:lnTo>
                    <a:pt x="1" y="1438"/>
                  </a:lnTo>
                  <a:lnTo>
                    <a:pt x="1220" y="1438"/>
                  </a:lnTo>
                  <a:lnTo>
                    <a:pt x="1220"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27"/>
            <p:cNvSpPr/>
            <p:nvPr/>
          </p:nvSpPr>
          <p:spPr>
            <a:xfrm>
              <a:off x="6578592" y="2686432"/>
              <a:ext cx="70540" cy="85317"/>
            </a:xfrm>
            <a:custGeom>
              <a:rect b="b" l="l" r="r" t="t"/>
              <a:pathLst>
                <a:path extrusionOk="0" h="1438" w="1189">
                  <a:moveTo>
                    <a:pt x="1" y="0"/>
                  </a:moveTo>
                  <a:lnTo>
                    <a:pt x="1" y="1438"/>
                  </a:lnTo>
                  <a:lnTo>
                    <a:pt x="1188" y="1438"/>
                  </a:lnTo>
                  <a:lnTo>
                    <a:pt x="1188" y="0"/>
                  </a:lnTo>
                  <a:close/>
                </a:path>
              </a:pathLst>
            </a:custGeom>
            <a:solidFill>
              <a:srgbClr val="E5E5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27"/>
            <p:cNvSpPr/>
            <p:nvPr/>
          </p:nvSpPr>
          <p:spPr>
            <a:xfrm>
              <a:off x="2250150" y="2936751"/>
              <a:ext cx="4643504" cy="55711"/>
            </a:xfrm>
            <a:custGeom>
              <a:rect b="b" l="l" r="r" t="t"/>
              <a:pathLst>
                <a:path extrusionOk="0" h="939" w="78269">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27"/>
            <p:cNvSpPr/>
            <p:nvPr/>
          </p:nvSpPr>
          <p:spPr>
            <a:xfrm>
              <a:off x="2843580" y="1525436"/>
              <a:ext cx="1563339" cy="528630"/>
            </a:xfrm>
            <a:custGeom>
              <a:rect b="b" l="l" r="r" t="t"/>
              <a:pathLst>
                <a:path extrusionOk="0" h="8910" w="26351">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27"/>
            <p:cNvSpPr/>
            <p:nvPr/>
          </p:nvSpPr>
          <p:spPr>
            <a:xfrm>
              <a:off x="2843580" y="1525436"/>
              <a:ext cx="1563339" cy="528630"/>
            </a:xfrm>
            <a:custGeom>
              <a:rect b="b" l="l" r="r" t="t"/>
              <a:pathLst>
                <a:path extrusionOk="0" fill="none" h="8910" w="26351">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27"/>
            <p:cNvSpPr/>
            <p:nvPr/>
          </p:nvSpPr>
          <p:spPr>
            <a:xfrm>
              <a:off x="4288233" y="1822211"/>
              <a:ext cx="1589324" cy="1031155"/>
            </a:xfrm>
            <a:custGeom>
              <a:rect b="b" l="l" r="r" t="t"/>
              <a:pathLst>
                <a:path extrusionOk="0" h="17380" w="26789">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27"/>
            <p:cNvSpPr/>
            <p:nvPr/>
          </p:nvSpPr>
          <p:spPr>
            <a:xfrm>
              <a:off x="3058715" y="1786969"/>
              <a:ext cx="467382" cy="495168"/>
            </a:xfrm>
            <a:custGeom>
              <a:rect b="b" l="l" r="r" t="t"/>
              <a:pathLst>
                <a:path extrusionOk="0" h="8346" w="7878">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27"/>
            <p:cNvSpPr/>
            <p:nvPr/>
          </p:nvSpPr>
          <p:spPr>
            <a:xfrm>
              <a:off x="3058715" y="1786969"/>
              <a:ext cx="467382" cy="495168"/>
            </a:xfrm>
            <a:custGeom>
              <a:rect b="b" l="l" r="r" t="t"/>
              <a:pathLst>
                <a:path extrusionOk="0" fill="none" h="8346" w="7878">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27"/>
            <p:cNvSpPr/>
            <p:nvPr/>
          </p:nvSpPr>
          <p:spPr>
            <a:xfrm>
              <a:off x="3711476" y="1786969"/>
              <a:ext cx="467382" cy="495168"/>
            </a:xfrm>
            <a:custGeom>
              <a:rect b="b" l="l" r="r" t="t"/>
              <a:pathLst>
                <a:path extrusionOk="0" h="8346" w="7878">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27"/>
            <p:cNvSpPr/>
            <p:nvPr/>
          </p:nvSpPr>
          <p:spPr>
            <a:xfrm>
              <a:off x="3711476" y="1786969"/>
              <a:ext cx="467382" cy="495168"/>
            </a:xfrm>
            <a:custGeom>
              <a:rect b="b" l="l" r="r" t="t"/>
              <a:pathLst>
                <a:path extrusionOk="0" fill="none" h="8346" w="7878">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27"/>
            <p:cNvSpPr/>
            <p:nvPr/>
          </p:nvSpPr>
          <p:spPr>
            <a:xfrm>
              <a:off x="3828358" y="1701650"/>
              <a:ext cx="233691" cy="452569"/>
            </a:xfrm>
            <a:custGeom>
              <a:rect b="b" l="l" r="r" t="t"/>
              <a:pathLst>
                <a:path extrusionOk="0" h="7628" w="3939">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27"/>
            <p:cNvSpPr/>
            <p:nvPr/>
          </p:nvSpPr>
          <p:spPr>
            <a:xfrm>
              <a:off x="3828358" y="1701650"/>
              <a:ext cx="233691" cy="452569"/>
            </a:xfrm>
            <a:custGeom>
              <a:rect b="b" l="l" r="r" t="t"/>
              <a:pathLst>
                <a:path extrusionOk="0" fill="none" h="7628" w="3939">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27"/>
            <p:cNvSpPr/>
            <p:nvPr/>
          </p:nvSpPr>
          <p:spPr>
            <a:xfrm>
              <a:off x="3175538" y="1701650"/>
              <a:ext cx="231852" cy="452569"/>
            </a:xfrm>
            <a:custGeom>
              <a:rect b="b" l="l" r="r" t="t"/>
              <a:pathLst>
                <a:path extrusionOk="0" h="7628" w="3908">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27"/>
            <p:cNvSpPr/>
            <p:nvPr/>
          </p:nvSpPr>
          <p:spPr>
            <a:xfrm>
              <a:off x="3175538" y="1701650"/>
              <a:ext cx="231852" cy="452569"/>
            </a:xfrm>
            <a:custGeom>
              <a:rect b="b" l="l" r="r" t="t"/>
              <a:pathLst>
                <a:path extrusionOk="0" fill="none" h="7628" w="3908">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27"/>
            <p:cNvSpPr/>
            <p:nvPr/>
          </p:nvSpPr>
          <p:spPr>
            <a:xfrm>
              <a:off x="2810177" y="1933458"/>
              <a:ext cx="1607835" cy="222606"/>
            </a:xfrm>
            <a:custGeom>
              <a:rect b="b" l="l" r="r" t="t"/>
              <a:pathLst>
                <a:path extrusionOk="0" h="3752" w="27101">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27"/>
            <p:cNvSpPr/>
            <p:nvPr/>
          </p:nvSpPr>
          <p:spPr>
            <a:xfrm>
              <a:off x="2810177" y="1933458"/>
              <a:ext cx="1607835" cy="222606"/>
            </a:xfrm>
            <a:custGeom>
              <a:rect b="b" l="l" r="r" t="t"/>
              <a:pathLst>
                <a:path extrusionOk="0" fill="none" h="3752" w="27101">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27"/>
            <p:cNvSpPr/>
            <p:nvPr/>
          </p:nvSpPr>
          <p:spPr>
            <a:xfrm>
              <a:off x="3778282" y="1890798"/>
              <a:ext cx="341252" cy="341325"/>
            </a:xfrm>
            <a:custGeom>
              <a:rect b="b" l="l" r="r" t="t"/>
              <a:pathLst>
                <a:path extrusionOk="0" h="5753" w="5752">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27"/>
            <p:cNvSpPr/>
            <p:nvPr/>
          </p:nvSpPr>
          <p:spPr>
            <a:xfrm>
              <a:off x="3778282" y="1890798"/>
              <a:ext cx="341252" cy="341325"/>
            </a:xfrm>
            <a:custGeom>
              <a:rect b="b" l="l" r="r" t="t"/>
              <a:pathLst>
                <a:path extrusionOk="0" fill="none" h="5753" w="5752">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27"/>
            <p:cNvSpPr/>
            <p:nvPr/>
          </p:nvSpPr>
          <p:spPr>
            <a:xfrm>
              <a:off x="2656272" y="1992789"/>
              <a:ext cx="1937933" cy="519315"/>
            </a:xfrm>
            <a:custGeom>
              <a:rect b="b" l="l" r="r" t="t"/>
              <a:pathLst>
                <a:path extrusionOk="0" h="8753" w="32665">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27"/>
            <p:cNvSpPr/>
            <p:nvPr/>
          </p:nvSpPr>
          <p:spPr>
            <a:xfrm>
              <a:off x="2656272" y="1992789"/>
              <a:ext cx="1937933" cy="519315"/>
            </a:xfrm>
            <a:custGeom>
              <a:rect b="b" l="l" r="r" t="t"/>
              <a:pathLst>
                <a:path extrusionOk="0" fill="none" h="8753" w="32665">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27"/>
            <p:cNvSpPr/>
            <p:nvPr/>
          </p:nvSpPr>
          <p:spPr>
            <a:xfrm>
              <a:off x="4440299" y="1862972"/>
              <a:ext cx="246743" cy="142867"/>
            </a:xfrm>
            <a:custGeom>
              <a:rect b="b" l="l" r="r" t="t"/>
              <a:pathLst>
                <a:path extrusionOk="0" h="2408" w="4159">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27"/>
            <p:cNvSpPr/>
            <p:nvPr/>
          </p:nvSpPr>
          <p:spPr>
            <a:xfrm>
              <a:off x="2565377" y="1862972"/>
              <a:ext cx="244845" cy="142867"/>
            </a:xfrm>
            <a:custGeom>
              <a:rect b="b" l="l" r="r" t="t"/>
              <a:pathLst>
                <a:path extrusionOk="0" h="2408" w="4127">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27"/>
            <p:cNvSpPr/>
            <p:nvPr/>
          </p:nvSpPr>
          <p:spPr>
            <a:xfrm>
              <a:off x="2787928" y="1506925"/>
              <a:ext cx="1674637" cy="504483"/>
            </a:xfrm>
            <a:custGeom>
              <a:rect b="b" l="l" r="r" t="t"/>
              <a:pathLst>
                <a:path extrusionOk="0" h="8503" w="28227">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27"/>
            <p:cNvSpPr/>
            <p:nvPr/>
          </p:nvSpPr>
          <p:spPr>
            <a:xfrm>
              <a:off x="2787928" y="1506925"/>
              <a:ext cx="1674637" cy="504483"/>
            </a:xfrm>
            <a:custGeom>
              <a:rect b="b" l="l" r="r" t="t"/>
              <a:pathLst>
                <a:path extrusionOk="0" fill="none" h="8503" w="28227">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27"/>
            <p:cNvSpPr/>
            <p:nvPr/>
          </p:nvSpPr>
          <p:spPr>
            <a:xfrm>
              <a:off x="5868340" y="1471682"/>
              <a:ext cx="628694" cy="1324186"/>
            </a:xfrm>
            <a:custGeom>
              <a:rect b="b" l="l" r="r" t="t"/>
              <a:pathLst>
                <a:path extrusionOk="0" h="22319" w="10597">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27"/>
            <p:cNvSpPr/>
            <p:nvPr/>
          </p:nvSpPr>
          <p:spPr>
            <a:xfrm>
              <a:off x="2702609" y="2619625"/>
              <a:ext cx="261575" cy="365413"/>
            </a:xfrm>
            <a:custGeom>
              <a:rect b="b" l="l" r="r" t="t"/>
              <a:pathLst>
                <a:path extrusionOk="0" h="6159" w="4409">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27"/>
            <p:cNvSpPr/>
            <p:nvPr/>
          </p:nvSpPr>
          <p:spPr>
            <a:xfrm>
              <a:off x="4277139" y="2619625"/>
              <a:ext cx="259676" cy="365413"/>
            </a:xfrm>
            <a:custGeom>
              <a:rect b="b" l="l" r="r" t="t"/>
              <a:pathLst>
                <a:path extrusionOk="0" h="6159" w="4377">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27"/>
            <p:cNvSpPr/>
            <p:nvPr/>
          </p:nvSpPr>
          <p:spPr>
            <a:xfrm>
              <a:off x="5868340" y="1553262"/>
              <a:ext cx="628694" cy="1324186"/>
            </a:xfrm>
            <a:custGeom>
              <a:rect b="b" l="l" r="r" t="t"/>
              <a:pathLst>
                <a:path extrusionOk="0" h="22319" w="10597">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27"/>
            <p:cNvSpPr/>
            <p:nvPr/>
          </p:nvSpPr>
          <p:spPr>
            <a:xfrm>
              <a:off x="2621029" y="2300659"/>
              <a:ext cx="1991684" cy="552718"/>
            </a:xfrm>
            <a:custGeom>
              <a:rect b="b" l="l" r="r" t="t"/>
              <a:pathLst>
                <a:path extrusionOk="0" h="9316" w="33571">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27"/>
            <p:cNvSpPr/>
            <p:nvPr/>
          </p:nvSpPr>
          <p:spPr>
            <a:xfrm>
              <a:off x="2693354" y="2187515"/>
              <a:ext cx="387646" cy="263425"/>
            </a:xfrm>
            <a:custGeom>
              <a:rect b="b" l="l" r="r" t="t"/>
              <a:pathLst>
                <a:path extrusionOk="0" h="4440" w="6534">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27"/>
            <p:cNvSpPr/>
            <p:nvPr/>
          </p:nvSpPr>
          <p:spPr>
            <a:xfrm>
              <a:off x="4169571" y="2187515"/>
              <a:ext cx="387646" cy="263425"/>
            </a:xfrm>
            <a:custGeom>
              <a:rect b="b" l="l" r="r" t="t"/>
              <a:pathLst>
                <a:path extrusionOk="0" h="4440" w="6534">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27"/>
            <p:cNvSpPr/>
            <p:nvPr/>
          </p:nvSpPr>
          <p:spPr>
            <a:xfrm>
              <a:off x="4277139" y="2621523"/>
              <a:ext cx="139123" cy="122457"/>
            </a:xfrm>
            <a:custGeom>
              <a:rect b="b" l="l" r="r" t="t"/>
              <a:pathLst>
                <a:path extrusionOk="0" h="2064" w="2345">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27"/>
            <p:cNvSpPr/>
            <p:nvPr/>
          </p:nvSpPr>
          <p:spPr>
            <a:xfrm>
              <a:off x="2826908" y="2621523"/>
              <a:ext cx="137284" cy="122457"/>
            </a:xfrm>
            <a:custGeom>
              <a:rect b="b" l="l" r="r" t="t"/>
              <a:pathLst>
                <a:path extrusionOk="0" h="2064" w="2314">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27"/>
            <p:cNvSpPr/>
            <p:nvPr/>
          </p:nvSpPr>
          <p:spPr>
            <a:xfrm>
              <a:off x="5905422" y="1681240"/>
              <a:ext cx="552636" cy="552718"/>
            </a:xfrm>
            <a:custGeom>
              <a:rect b="b" l="l" r="r" t="t"/>
              <a:pathLst>
                <a:path extrusionOk="0" h="9316" w="9315">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27"/>
            <p:cNvSpPr/>
            <p:nvPr/>
          </p:nvSpPr>
          <p:spPr>
            <a:xfrm>
              <a:off x="5784861" y="2851492"/>
              <a:ext cx="795582" cy="114982"/>
            </a:xfrm>
            <a:custGeom>
              <a:rect b="b" l="l" r="r" t="t"/>
              <a:pathLst>
                <a:path extrusionOk="0" h="1938" w="1341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27"/>
            <p:cNvSpPr/>
            <p:nvPr/>
          </p:nvSpPr>
          <p:spPr>
            <a:xfrm>
              <a:off x="5784861" y="2908984"/>
              <a:ext cx="795582" cy="57491"/>
            </a:xfrm>
            <a:custGeom>
              <a:rect b="b" l="l" r="r" t="t"/>
              <a:pathLst>
                <a:path extrusionOk="0" h="969" w="1341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27"/>
            <p:cNvSpPr/>
            <p:nvPr/>
          </p:nvSpPr>
          <p:spPr>
            <a:xfrm>
              <a:off x="3041983" y="2601113"/>
              <a:ext cx="1159081" cy="163217"/>
            </a:xfrm>
            <a:custGeom>
              <a:rect b="b" l="l" r="r" t="t"/>
              <a:pathLst>
                <a:path extrusionOk="0" h="2751" w="19537">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27"/>
            <p:cNvSpPr/>
            <p:nvPr/>
          </p:nvSpPr>
          <p:spPr>
            <a:xfrm>
              <a:off x="3179216" y="2285827"/>
              <a:ext cx="884632" cy="126195"/>
            </a:xfrm>
            <a:custGeom>
              <a:rect b="b" l="l" r="r" t="t"/>
              <a:pathLst>
                <a:path extrusionOk="0" h="2127" w="14911">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27"/>
            <p:cNvSpPr/>
            <p:nvPr/>
          </p:nvSpPr>
          <p:spPr>
            <a:xfrm>
              <a:off x="3596492" y="1557000"/>
              <a:ext cx="20468" cy="102048"/>
            </a:xfrm>
            <a:custGeom>
              <a:rect b="b" l="l" r="r" t="t"/>
              <a:pathLst>
                <a:path extrusionOk="0" h="1720" w="345">
                  <a:moveTo>
                    <a:pt x="1" y="0"/>
                  </a:moveTo>
                  <a:lnTo>
                    <a:pt x="1" y="1719"/>
                  </a:lnTo>
                  <a:lnTo>
                    <a:pt x="345" y="1719"/>
                  </a:lnTo>
                  <a:lnTo>
                    <a:pt x="345"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27"/>
            <p:cNvSpPr/>
            <p:nvPr/>
          </p:nvSpPr>
          <p:spPr>
            <a:xfrm>
              <a:off x="3596492" y="1557000"/>
              <a:ext cx="20468" cy="102048"/>
            </a:xfrm>
            <a:custGeom>
              <a:rect b="b" l="l" r="r" t="t"/>
              <a:pathLst>
                <a:path extrusionOk="0" fill="none" h="1720" w="345">
                  <a:moveTo>
                    <a:pt x="1" y="0"/>
                  </a:moveTo>
                  <a:lnTo>
                    <a:pt x="1" y="1719"/>
                  </a:lnTo>
                  <a:lnTo>
                    <a:pt x="345" y="1719"/>
                  </a:lnTo>
                  <a:lnTo>
                    <a:pt x="345"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27"/>
            <p:cNvSpPr/>
            <p:nvPr/>
          </p:nvSpPr>
          <p:spPr>
            <a:xfrm>
              <a:off x="3501918" y="1621909"/>
              <a:ext cx="107620" cy="103887"/>
            </a:xfrm>
            <a:custGeom>
              <a:rect b="b" l="l" r="r" t="t"/>
              <a:pathLst>
                <a:path extrusionOk="0" h="1751" w="1814">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27"/>
            <p:cNvSpPr/>
            <p:nvPr/>
          </p:nvSpPr>
          <p:spPr>
            <a:xfrm>
              <a:off x="3501918" y="1621909"/>
              <a:ext cx="107620" cy="103887"/>
            </a:xfrm>
            <a:custGeom>
              <a:rect b="b" l="l" r="r" t="t"/>
              <a:pathLst>
                <a:path extrusionOk="0" fill="none" h="1751" w="1814">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27"/>
            <p:cNvSpPr/>
            <p:nvPr/>
          </p:nvSpPr>
          <p:spPr>
            <a:xfrm>
              <a:off x="3563148" y="1623748"/>
              <a:ext cx="90890" cy="153961"/>
            </a:xfrm>
            <a:custGeom>
              <a:rect b="b" l="l" r="r" t="t"/>
              <a:pathLst>
                <a:path extrusionOk="0" h="2595" w="1532">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27"/>
            <p:cNvSpPr/>
            <p:nvPr/>
          </p:nvSpPr>
          <p:spPr>
            <a:xfrm>
              <a:off x="3563148" y="1623748"/>
              <a:ext cx="90890" cy="153961"/>
            </a:xfrm>
            <a:custGeom>
              <a:rect b="b" l="l" r="r" t="t"/>
              <a:pathLst>
                <a:path extrusionOk="0" fill="none" h="2595" w="1532">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7"/>
            <p:cNvSpPr/>
            <p:nvPr/>
          </p:nvSpPr>
          <p:spPr>
            <a:xfrm>
              <a:off x="6064904" y="2347057"/>
              <a:ext cx="237429" cy="402435"/>
            </a:xfrm>
            <a:custGeom>
              <a:rect b="b" l="l" r="r" t="t"/>
              <a:pathLst>
                <a:path extrusionOk="0" h="6783" w="4002">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7"/>
            <p:cNvSpPr/>
            <p:nvPr/>
          </p:nvSpPr>
          <p:spPr>
            <a:xfrm>
              <a:off x="6092730" y="2669700"/>
              <a:ext cx="179940" cy="42718"/>
            </a:xfrm>
            <a:custGeom>
              <a:rect b="b" l="l" r="r" t="t"/>
              <a:pathLst>
                <a:path extrusionOk="0" h="720" w="3033">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27"/>
            <p:cNvSpPr/>
            <p:nvPr/>
          </p:nvSpPr>
          <p:spPr>
            <a:xfrm>
              <a:off x="6092730" y="2610369"/>
              <a:ext cx="179940" cy="44557"/>
            </a:xfrm>
            <a:custGeom>
              <a:rect b="b" l="l" r="r" t="t"/>
              <a:pathLst>
                <a:path extrusionOk="0" h="751" w="3033">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27"/>
            <p:cNvSpPr/>
            <p:nvPr/>
          </p:nvSpPr>
          <p:spPr>
            <a:xfrm>
              <a:off x="6092730" y="2552877"/>
              <a:ext cx="179940" cy="44557"/>
            </a:xfrm>
            <a:custGeom>
              <a:rect b="b" l="l" r="r" t="t"/>
              <a:pathLst>
                <a:path extrusionOk="0" h="751" w="3033">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27"/>
            <p:cNvSpPr/>
            <p:nvPr/>
          </p:nvSpPr>
          <p:spPr>
            <a:xfrm>
              <a:off x="6092730" y="2495385"/>
              <a:ext cx="179940" cy="44557"/>
            </a:xfrm>
            <a:custGeom>
              <a:rect b="b" l="l" r="r" t="t"/>
              <a:pathLst>
                <a:path extrusionOk="0" h="751" w="3033">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27"/>
            <p:cNvSpPr/>
            <p:nvPr/>
          </p:nvSpPr>
          <p:spPr>
            <a:xfrm>
              <a:off x="6092730" y="2437893"/>
              <a:ext cx="179940" cy="44557"/>
            </a:xfrm>
            <a:custGeom>
              <a:rect b="b" l="l" r="r" t="t"/>
              <a:pathLst>
                <a:path extrusionOk="0" h="751" w="3033">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27"/>
            <p:cNvSpPr/>
            <p:nvPr/>
          </p:nvSpPr>
          <p:spPr>
            <a:xfrm>
              <a:off x="6092730" y="2380401"/>
              <a:ext cx="179940" cy="44557"/>
            </a:xfrm>
            <a:custGeom>
              <a:rect b="b" l="l" r="r" t="t"/>
              <a:pathLst>
                <a:path extrusionOk="0" h="751" w="3033">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27"/>
            <p:cNvSpPr/>
            <p:nvPr/>
          </p:nvSpPr>
          <p:spPr>
            <a:xfrm>
              <a:off x="6146484" y="2313653"/>
              <a:ext cx="74278" cy="35301"/>
            </a:xfrm>
            <a:custGeom>
              <a:rect b="b" l="l" r="r" t="t"/>
              <a:pathLst>
                <a:path extrusionOk="0" h="595" w="1252">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27"/>
            <p:cNvSpPr/>
            <p:nvPr/>
          </p:nvSpPr>
          <p:spPr>
            <a:xfrm>
              <a:off x="3396249" y="1588505"/>
              <a:ext cx="194772" cy="217029"/>
            </a:xfrm>
            <a:custGeom>
              <a:rect b="b" l="l" r="r" t="t"/>
              <a:pathLst>
                <a:path extrusionOk="0" h="3658" w="3283">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27"/>
            <p:cNvSpPr/>
            <p:nvPr/>
          </p:nvSpPr>
          <p:spPr>
            <a:xfrm>
              <a:off x="3396249" y="1588505"/>
              <a:ext cx="194772" cy="217029"/>
            </a:xfrm>
            <a:custGeom>
              <a:rect b="b" l="l" r="r" t="t"/>
              <a:pathLst>
                <a:path extrusionOk="0" fill="none" h="3658" w="3283">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27"/>
            <p:cNvSpPr/>
            <p:nvPr/>
          </p:nvSpPr>
          <p:spPr>
            <a:xfrm>
              <a:off x="3407344" y="1786969"/>
              <a:ext cx="83533" cy="150283"/>
            </a:xfrm>
            <a:custGeom>
              <a:rect b="b" l="l" r="r" t="t"/>
              <a:pathLst>
                <a:path extrusionOk="0" h="2533" w="1408">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27"/>
            <p:cNvSpPr/>
            <p:nvPr/>
          </p:nvSpPr>
          <p:spPr>
            <a:xfrm>
              <a:off x="3407344" y="1786969"/>
              <a:ext cx="83533" cy="150283"/>
            </a:xfrm>
            <a:custGeom>
              <a:rect b="b" l="l" r="r" t="t"/>
              <a:pathLst>
                <a:path extrusionOk="0" fill="none" h="2533" w="1408">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27"/>
            <p:cNvSpPr/>
            <p:nvPr/>
          </p:nvSpPr>
          <p:spPr>
            <a:xfrm>
              <a:off x="3290521" y="1720162"/>
              <a:ext cx="116875" cy="222606"/>
            </a:xfrm>
            <a:custGeom>
              <a:rect b="b" l="l" r="r" t="t"/>
              <a:pathLst>
                <a:path extrusionOk="0" h="3752" w="197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27"/>
            <p:cNvSpPr/>
            <p:nvPr/>
          </p:nvSpPr>
          <p:spPr>
            <a:xfrm>
              <a:off x="3290521" y="1720162"/>
              <a:ext cx="116875" cy="222606"/>
            </a:xfrm>
            <a:custGeom>
              <a:rect b="b" l="l" r="r" t="t"/>
              <a:pathLst>
                <a:path extrusionOk="0" fill="none" h="3752" w="197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27"/>
            <p:cNvSpPr/>
            <p:nvPr/>
          </p:nvSpPr>
          <p:spPr>
            <a:xfrm>
              <a:off x="3268272" y="1937196"/>
              <a:ext cx="161371" cy="55652"/>
            </a:xfrm>
            <a:custGeom>
              <a:rect b="b" l="l" r="r" t="t"/>
              <a:pathLst>
                <a:path extrusionOk="0" h="938" w="2720">
                  <a:moveTo>
                    <a:pt x="2345" y="0"/>
                  </a:moveTo>
                  <a:lnTo>
                    <a:pt x="375" y="94"/>
                  </a:lnTo>
                  <a:lnTo>
                    <a:pt x="0" y="938"/>
                  </a:lnTo>
                  <a:lnTo>
                    <a:pt x="2251" y="938"/>
                  </a:lnTo>
                  <a:lnTo>
                    <a:pt x="2720" y="0"/>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27"/>
            <p:cNvSpPr/>
            <p:nvPr/>
          </p:nvSpPr>
          <p:spPr>
            <a:xfrm>
              <a:off x="3268272" y="1937196"/>
              <a:ext cx="161371" cy="55652"/>
            </a:xfrm>
            <a:custGeom>
              <a:rect b="b" l="l" r="r" t="t"/>
              <a:pathLst>
                <a:path extrusionOk="0" fill="none" h="938" w="2720">
                  <a:moveTo>
                    <a:pt x="2720" y="0"/>
                  </a:moveTo>
                  <a:lnTo>
                    <a:pt x="2720" y="0"/>
                  </a:lnTo>
                  <a:lnTo>
                    <a:pt x="2345" y="0"/>
                  </a:lnTo>
                  <a:lnTo>
                    <a:pt x="2345" y="0"/>
                  </a:lnTo>
                  <a:lnTo>
                    <a:pt x="375" y="94"/>
                  </a:lnTo>
                  <a:lnTo>
                    <a:pt x="0" y="938"/>
                  </a:lnTo>
                  <a:lnTo>
                    <a:pt x="2251" y="938"/>
                  </a:lnTo>
                  <a:lnTo>
                    <a:pt x="2720"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27"/>
            <p:cNvSpPr/>
            <p:nvPr/>
          </p:nvSpPr>
          <p:spPr>
            <a:xfrm>
              <a:off x="3264534" y="1992789"/>
              <a:ext cx="137284" cy="5636"/>
            </a:xfrm>
            <a:custGeom>
              <a:rect b="b" l="l" r="r" t="t"/>
              <a:pathLst>
                <a:path extrusionOk="0" h="95" w="2314">
                  <a:moveTo>
                    <a:pt x="63" y="1"/>
                  </a:moveTo>
                  <a:lnTo>
                    <a:pt x="1" y="95"/>
                  </a:lnTo>
                  <a:lnTo>
                    <a:pt x="2283" y="95"/>
                  </a:lnTo>
                  <a:lnTo>
                    <a:pt x="2314" y="1"/>
                  </a:lnTo>
                  <a:close/>
                </a:path>
              </a:pathLst>
            </a:custGeom>
            <a:solidFill>
              <a:srgbClr val="AAED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27"/>
            <p:cNvSpPr/>
            <p:nvPr/>
          </p:nvSpPr>
          <p:spPr>
            <a:xfrm>
              <a:off x="3264534" y="1992789"/>
              <a:ext cx="137284" cy="5636"/>
            </a:xfrm>
            <a:custGeom>
              <a:rect b="b" l="l" r="r" t="t"/>
              <a:pathLst>
                <a:path extrusionOk="0" fill="none" h="95" w="2314">
                  <a:moveTo>
                    <a:pt x="2314" y="1"/>
                  </a:moveTo>
                  <a:lnTo>
                    <a:pt x="63" y="1"/>
                  </a:lnTo>
                  <a:lnTo>
                    <a:pt x="1" y="95"/>
                  </a:lnTo>
                  <a:lnTo>
                    <a:pt x="2283" y="95"/>
                  </a:lnTo>
                  <a:lnTo>
                    <a:pt x="2314"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27"/>
            <p:cNvSpPr/>
            <p:nvPr/>
          </p:nvSpPr>
          <p:spPr>
            <a:xfrm>
              <a:off x="3501918" y="1623748"/>
              <a:ext cx="74278" cy="103946"/>
            </a:xfrm>
            <a:custGeom>
              <a:rect b="b" l="l" r="r" t="t"/>
              <a:pathLst>
                <a:path extrusionOk="0" h="1752" w="1252">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27"/>
            <p:cNvSpPr/>
            <p:nvPr/>
          </p:nvSpPr>
          <p:spPr>
            <a:xfrm>
              <a:off x="3501918" y="1623748"/>
              <a:ext cx="74278" cy="103946"/>
            </a:xfrm>
            <a:custGeom>
              <a:rect b="b" l="l" r="r" t="t"/>
              <a:pathLst>
                <a:path extrusionOk="0" fill="none" h="1752" w="1252">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27"/>
            <p:cNvSpPr/>
            <p:nvPr/>
          </p:nvSpPr>
          <p:spPr>
            <a:xfrm>
              <a:off x="3928450" y="1590345"/>
              <a:ext cx="105781" cy="111362"/>
            </a:xfrm>
            <a:custGeom>
              <a:rect b="b" l="l" r="r" t="t"/>
              <a:pathLst>
                <a:path extrusionOk="0" h="1877" w="1783">
                  <a:moveTo>
                    <a:pt x="876" y="1"/>
                  </a:moveTo>
                  <a:lnTo>
                    <a:pt x="1" y="1876"/>
                  </a:lnTo>
                  <a:lnTo>
                    <a:pt x="907" y="1876"/>
                  </a:lnTo>
                  <a:lnTo>
                    <a:pt x="1783" y="1"/>
                  </a:lnTo>
                  <a:close/>
                </a:path>
              </a:pathLst>
            </a:custGeom>
            <a:solidFill>
              <a:srgbClr val="D4F6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27"/>
            <p:cNvSpPr/>
            <p:nvPr/>
          </p:nvSpPr>
          <p:spPr>
            <a:xfrm>
              <a:off x="3928450" y="1590345"/>
              <a:ext cx="105781" cy="111362"/>
            </a:xfrm>
            <a:custGeom>
              <a:rect b="b" l="l" r="r" t="t"/>
              <a:pathLst>
                <a:path extrusionOk="0" fill="none" h="1877" w="1783">
                  <a:moveTo>
                    <a:pt x="1783" y="1"/>
                  </a:moveTo>
                  <a:lnTo>
                    <a:pt x="876" y="1"/>
                  </a:lnTo>
                  <a:lnTo>
                    <a:pt x="1" y="1876"/>
                  </a:lnTo>
                  <a:lnTo>
                    <a:pt x="907" y="1876"/>
                  </a:lnTo>
                  <a:lnTo>
                    <a:pt x="1783"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27"/>
            <p:cNvSpPr/>
            <p:nvPr/>
          </p:nvSpPr>
          <p:spPr>
            <a:xfrm>
              <a:off x="3817204" y="1914946"/>
              <a:ext cx="11213" cy="24147"/>
            </a:xfrm>
            <a:custGeom>
              <a:rect b="b" l="l" r="r" t="t"/>
              <a:pathLst>
                <a:path extrusionOk="0" h="407" w="189">
                  <a:moveTo>
                    <a:pt x="188" y="0"/>
                  </a:moveTo>
                  <a:lnTo>
                    <a:pt x="0" y="375"/>
                  </a:lnTo>
                  <a:lnTo>
                    <a:pt x="188" y="406"/>
                  </a:lnTo>
                  <a:lnTo>
                    <a:pt x="188" y="0"/>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27"/>
            <p:cNvSpPr/>
            <p:nvPr/>
          </p:nvSpPr>
          <p:spPr>
            <a:xfrm>
              <a:off x="3817204" y="1914946"/>
              <a:ext cx="11213" cy="24147"/>
            </a:xfrm>
            <a:custGeom>
              <a:rect b="b" l="l" r="r" t="t"/>
              <a:pathLst>
                <a:path extrusionOk="0" fill="none" h="407" w="189">
                  <a:moveTo>
                    <a:pt x="188" y="0"/>
                  </a:moveTo>
                  <a:lnTo>
                    <a:pt x="0" y="375"/>
                  </a:lnTo>
                  <a:lnTo>
                    <a:pt x="0" y="375"/>
                  </a:lnTo>
                  <a:lnTo>
                    <a:pt x="188" y="406"/>
                  </a:lnTo>
                  <a:lnTo>
                    <a:pt x="188"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27"/>
            <p:cNvSpPr/>
            <p:nvPr/>
          </p:nvSpPr>
          <p:spPr>
            <a:xfrm>
              <a:off x="3828358" y="1701650"/>
              <a:ext cx="153955" cy="237439"/>
            </a:xfrm>
            <a:custGeom>
              <a:rect b="b" l="l" r="r" t="t"/>
              <a:pathLst>
                <a:path extrusionOk="0" h="4002" w="2595">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27"/>
            <p:cNvSpPr/>
            <p:nvPr/>
          </p:nvSpPr>
          <p:spPr>
            <a:xfrm>
              <a:off x="3828358" y="1701650"/>
              <a:ext cx="153955" cy="237439"/>
            </a:xfrm>
            <a:custGeom>
              <a:rect b="b" l="l" r="r" t="t"/>
              <a:pathLst>
                <a:path extrusionOk="0" fill="none" h="4002" w="2595">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27"/>
            <p:cNvSpPr/>
            <p:nvPr/>
          </p:nvSpPr>
          <p:spPr>
            <a:xfrm>
              <a:off x="3791217" y="1937196"/>
              <a:ext cx="76117" cy="55652"/>
            </a:xfrm>
            <a:custGeom>
              <a:rect b="b" l="l" r="r" t="t"/>
              <a:pathLst>
                <a:path extrusionOk="0" h="938" w="1283">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27"/>
            <p:cNvSpPr/>
            <p:nvPr/>
          </p:nvSpPr>
          <p:spPr>
            <a:xfrm>
              <a:off x="3826459" y="1948291"/>
              <a:ext cx="40877" cy="44557"/>
            </a:xfrm>
            <a:custGeom>
              <a:rect b="b" l="l" r="r" t="t"/>
              <a:pathLst>
                <a:path extrusionOk="0" fill="none" h="751" w="689">
                  <a:moveTo>
                    <a:pt x="688" y="1"/>
                  </a:moveTo>
                  <a:lnTo>
                    <a:pt x="688" y="1"/>
                  </a:lnTo>
                  <a:lnTo>
                    <a:pt x="407" y="219"/>
                  </a:lnTo>
                  <a:lnTo>
                    <a:pt x="407" y="219"/>
                  </a:lnTo>
                  <a:lnTo>
                    <a:pt x="188" y="470"/>
                  </a:lnTo>
                  <a:lnTo>
                    <a:pt x="1" y="751"/>
                  </a:lnTo>
                  <a:lnTo>
                    <a:pt x="313" y="751"/>
                  </a:lnTo>
                  <a:lnTo>
                    <a:pt x="688"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27"/>
            <p:cNvSpPr/>
            <p:nvPr/>
          </p:nvSpPr>
          <p:spPr>
            <a:xfrm>
              <a:off x="3791217" y="1937196"/>
              <a:ext cx="40877" cy="55652"/>
            </a:xfrm>
            <a:custGeom>
              <a:rect b="b" l="l" r="r" t="t"/>
              <a:pathLst>
                <a:path extrusionOk="0" fill="none" h="938" w="689">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27"/>
            <p:cNvSpPr/>
            <p:nvPr/>
          </p:nvSpPr>
          <p:spPr>
            <a:xfrm>
              <a:off x="3793115" y="1901953"/>
              <a:ext cx="94627" cy="90894"/>
            </a:xfrm>
            <a:custGeom>
              <a:rect b="b" l="l" r="r" t="t"/>
              <a:pathLst>
                <a:path extrusionOk="0" h="1532" w="1595">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27"/>
            <p:cNvSpPr/>
            <p:nvPr/>
          </p:nvSpPr>
          <p:spPr>
            <a:xfrm>
              <a:off x="3793115" y="1901953"/>
              <a:ext cx="94627" cy="90894"/>
            </a:xfrm>
            <a:custGeom>
              <a:rect b="b" l="l" r="r" t="t"/>
              <a:pathLst>
                <a:path extrusionOk="0" fill="none" h="1532" w="1595">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27"/>
            <p:cNvSpPr/>
            <p:nvPr/>
          </p:nvSpPr>
          <p:spPr>
            <a:xfrm>
              <a:off x="3789377" y="1992789"/>
              <a:ext cx="55709" cy="7476"/>
            </a:xfrm>
            <a:custGeom>
              <a:rect b="b" l="l" r="r" t="t"/>
              <a:pathLst>
                <a:path extrusionOk="0" h="126" w="939">
                  <a:moveTo>
                    <a:pt x="32" y="1"/>
                  </a:moveTo>
                  <a:lnTo>
                    <a:pt x="1" y="126"/>
                  </a:lnTo>
                  <a:lnTo>
                    <a:pt x="876" y="126"/>
                  </a:lnTo>
                  <a:lnTo>
                    <a:pt x="938" y="1"/>
                  </a:lnTo>
                  <a:close/>
                </a:path>
              </a:pathLst>
            </a:custGeom>
            <a:solidFill>
              <a:srgbClr val="AAED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27"/>
            <p:cNvSpPr/>
            <p:nvPr/>
          </p:nvSpPr>
          <p:spPr>
            <a:xfrm>
              <a:off x="3789377" y="1992789"/>
              <a:ext cx="55709" cy="7476"/>
            </a:xfrm>
            <a:custGeom>
              <a:rect b="b" l="l" r="r" t="t"/>
              <a:pathLst>
                <a:path extrusionOk="0" fill="none" h="126" w="939">
                  <a:moveTo>
                    <a:pt x="938" y="1"/>
                  </a:moveTo>
                  <a:lnTo>
                    <a:pt x="626" y="1"/>
                  </a:lnTo>
                  <a:lnTo>
                    <a:pt x="63" y="1"/>
                  </a:lnTo>
                  <a:lnTo>
                    <a:pt x="32" y="1"/>
                  </a:lnTo>
                  <a:lnTo>
                    <a:pt x="1" y="126"/>
                  </a:lnTo>
                  <a:lnTo>
                    <a:pt x="876" y="126"/>
                  </a:lnTo>
                  <a:lnTo>
                    <a:pt x="938"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27"/>
            <p:cNvSpPr/>
            <p:nvPr/>
          </p:nvSpPr>
          <p:spPr>
            <a:xfrm>
              <a:off x="3559410" y="1588505"/>
              <a:ext cx="376492" cy="346843"/>
            </a:xfrm>
            <a:custGeom>
              <a:rect b="b" l="l" r="r" t="t"/>
              <a:pathLst>
                <a:path extrusionOk="0" h="5846" w="6346">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27"/>
            <p:cNvSpPr/>
            <p:nvPr/>
          </p:nvSpPr>
          <p:spPr>
            <a:xfrm>
              <a:off x="3559410" y="1588505"/>
              <a:ext cx="376492" cy="346843"/>
            </a:xfrm>
            <a:custGeom>
              <a:rect b="b" l="l" r="r" t="t"/>
              <a:pathLst>
                <a:path extrusionOk="0" fill="none" h="5846" w="6346">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27"/>
            <p:cNvSpPr/>
            <p:nvPr/>
          </p:nvSpPr>
          <p:spPr>
            <a:xfrm>
              <a:off x="3711476" y="1786969"/>
              <a:ext cx="116935" cy="150283"/>
            </a:xfrm>
            <a:custGeom>
              <a:rect b="b" l="l" r="r" t="t"/>
              <a:pathLst>
                <a:path extrusionOk="0" h="2533" w="1971">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27"/>
            <p:cNvSpPr/>
            <p:nvPr/>
          </p:nvSpPr>
          <p:spPr>
            <a:xfrm>
              <a:off x="3711476" y="1786969"/>
              <a:ext cx="116935" cy="150283"/>
            </a:xfrm>
            <a:custGeom>
              <a:rect b="b" l="l" r="r" t="t"/>
              <a:pathLst>
                <a:path extrusionOk="0" fill="none" h="2533" w="1971">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27"/>
            <p:cNvSpPr/>
            <p:nvPr/>
          </p:nvSpPr>
          <p:spPr>
            <a:xfrm>
              <a:off x="3828358" y="1701650"/>
              <a:ext cx="55649" cy="116880"/>
            </a:xfrm>
            <a:custGeom>
              <a:rect b="b" l="l" r="r" t="t"/>
              <a:pathLst>
                <a:path extrusionOk="0" h="1970" w="938">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27"/>
            <p:cNvSpPr/>
            <p:nvPr/>
          </p:nvSpPr>
          <p:spPr>
            <a:xfrm>
              <a:off x="3828358" y="1701650"/>
              <a:ext cx="55649" cy="116880"/>
            </a:xfrm>
            <a:custGeom>
              <a:rect b="b" l="l" r="r" t="t"/>
              <a:pathLst>
                <a:path extrusionOk="0" fill="none" h="1970" w="938">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27"/>
            <p:cNvSpPr/>
            <p:nvPr/>
          </p:nvSpPr>
          <p:spPr>
            <a:xfrm>
              <a:off x="3531584" y="1933458"/>
              <a:ext cx="243005" cy="59389"/>
            </a:xfrm>
            <a:custGeom>
              <a:rect b="b" l="l" r="r" t="t"/>
              <a:pathLst>
                <a:path extrusionOk="0" h="1001" w="4096">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27"/>
            <p:cNvSpPr/>
            <p:nvPr/>
          </p:nvSpPr>
          <p:spPr>
            <a:xfrm>
              <a:off x="3531584" y="1933458"/>
              <a:ext cx="243005" cy="59389"/>
            </a:xfrm>
            <a:custGeom>
              <a:rect b="b" l="l" r="r" t="t"/>
              <a:pathLst>
                <a:path extrusionOk="0" fill="none" h="1001" w="4096">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27"/>
            <p:cNvSpPr/>
            <p:nvPr/>
          </p:nvSpPr>
          <p:spPr>
            <a:xfrm>
              <a:off x="3527905" y="1992789"/>
              <a:ext cx="218859" cy="5636"/>
            </a:xfrm>
            <a:custGeom>
              <a:rect b="b" l="l" r="r" t="t"/>
              <a:pathLst>
                <a:path extrusionOk="0" h="95" w="3689">
                  <a:moveTo>
                    <a:pt x="63" y="1"/>
                  </a:moveTo>
                  <a:lnTo>
                    <a:pt x="0" y="95"/>
                  </a:lnTo>
                  <a:lnTo>
                    <a:pt x="3657" y="95"/>
                  </a:lnTo>
                  <a:lnTo>
                    <a:pt x="3689" y="1"/>
                  </a:lnTo>
                  <a:close/>
                </a:path>
              </a:pathLst>
            </a:custGeom>
            <a:solidFill>
              <a:srgbClr val="AAED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27"/>
            <p:cNvSpPr/>
            <p:nvPr/>
          </p:nvSpPr>
          <p:spPr>
            <a:xfrm>
              <a:off x="3527905" y="1992789"/>
              <a:ext cx="218859" cy="5636"/>
            </a:xfrm>
            <a:custGeom>
              <a:rect b="b" l="l" r="r" t="t"/>
              <a:pathLst>
                <a:path extrusionOk="0" fill="none" h="95" w="3689">
                  <a:moveTo>
                    <a:pt x="3689" y="1"/>
                  </a:moveTo>
                  <a:lnTo>
                    <a:pt x="63" y="1"/>
                  </a:lnTo>
                  <a:lnTo>
                    <a:pt x="0" y="95"/>
                  </a:lnTo>
                  <a:lnTo>
                    <a:pt x="3657" y="95"/>
                  </a:lnTo>
                  <a:lnTo>
                    <a:pt x="3689" y="1"/>
                  </a:lnTo>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descr="Text&#10;&#10;Description automatically generated with medium confidence" id="110" name="Google Shape;110;p2"/>
          <p:cNvPicPr preferRelativeResize="0"/>
          <p:nvPr/>
        </p:nvPicPr>
        <p:blipFill rotWithShape="1">
          <a:blip r:embed="rId3">
            <a:alphaModFix/>
          </a:blip>
          <a:srcRect b="33652" l="0" r="0" t="33652"/>
          <a:stretch/>
        </p:blipFill>
        <p:spPr>
          <a:xfrm>
            <a:off x="-14293" y="-254677"/>
            <a:ext cx="9212721" cy="1454200"/>
          </a:xfrm>
          <a:prstGeom prst="rect">
            <a:avLst/>
          </a:prstGeom>
          <a:solidFill>
            <a:srgbClr val="F2F2F2"/>
          </a:solidFill>
          <a:ln>
            <a:noFill/>
          </a:ln>
        </p:spPr>
      </p:pic>
      <p:sp>
        <p:nvSpPr>
          <p:cNvPr id="111" name="Google Shape;111;p2"/>
          <p:cNvSpPr/>
          <p:nvPr/>
        </p:nvSpPr>
        <p:spPr>
          <a:xfrm>
            <a:off x="-1" y="4695280"/>
            <a:ext cx="9144000" cy="468027"/>
          </a:xfrm>
          <a:prstGeom prst="rect">
            <a:avLst/>
          </a:prstGeom>
          <a:solidFill>
            <a:srgbClr val="F2F2F2"/>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112" name="Google Shape;112;p2"/>
          <p:cNvSpPr/>
          <p:nvPr/>
        </p:nvSpPr>
        <p:spPr>
          <a:xfrm>
            <a:off x="-28589" y="-254616"/>
            <a:ext cx="9227017" cy="1193464"/>
          </a:xfrm>
          <a:prstGeom prst="rect">
            <a:avLst/>
          </a:prstGeom>
          <a:solidFill>
            <a:srgbClr val="029BD8">
              <a:alpha val="80000"/>
            </a:srgbClr>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sp>
        <p:nvSpPr>
          <p:cNvPr id="113" name="Google Shape;113;p2"/>
          <p:cNvSpPr txBox="1"/>
          <p:nvPr/>
        </p:nvSpPr>
        <p:spPr>
          <a:xfrm>
            <a:off x="2752997" y="251958"/>
            <a:ext cx="3638004" cy="561662"/>
          </a:xfrm>
          <a:prstGeom prst="rect">
            <a:avLst/>
          </a:prstGeom>
          <a:noFill/>
          <a:ln>
            <a:noFill/>
          </a:ln>
        </p:spPr>
        <p:txBody>
          <a:bodyPr anchorCtr="0" anchor="t" bIns="34275" lIns="68550" spcFirstLastPara="1" rIns="68550" wrap="square" tIns="34275">
            <a:spAutoFit/>
          </a:bodyPr>
          <a:lstStyle/>
          <a:p>
            <a:pPr indent="0" lvl="0" marL="0" marR="0" rtl="0" algn="ctr">
              <a:lnSpc>
                <a:spcPct val="100000"/>
              </a:lnSpc>
              <a:spcBef>
                <a:spcPts val="0"/>
              </a:spcBef>
              <a:spcAft>
                <a:spcPts val="0"/>
              </a:spcAft>
              <a:buClr>
                <a:srgbClr val="000000"/>
              </a:buClr>
              <a:buSzPts val="3200"/>
              <a:buFont typeface="Arial"/>
              <a:buNone/>
            </a:pPr>
            <a:r>
              <a:rPr b="1" i="0" lang="en" sz="3200" u="none" cap="none" strike="noStrike">
                <a:solidFill>
                  <a:schemeClr val="lt1"/>
                </a:solidFill>
                <a:latin typeface="Roboto"/>
                <a:ea typeface="Roboto"/>
                <a:cs typeface="Roboto"/>
                <a:sym typeface="Roboto"/>
              </a:rPr>
              <a:t>Team Members</a:t>
            </a:r>
            <a:endParaRPr b="0" i="0" sz="1400" u="none" cap="none" strike="noStrike">
              <a:solidFill>
                <a:srgbClr val="000000"/>
              </a:solidFill>
              <a:latin typeface="Arial"/>
              <a:ea typeface="Arial"/>
              <a:cs typeface="Arial"/>
              <a:sym typeface="Arial"/>
            </a:endParaRPr>
          </a:p>
        </p:txBody>
      </p:sp>
      <p:sp>
        <p:nvSpPr>
          <p:cNvPr id="114" name="Google Shape;114;p2"/>
          <p:cNvSpPr/>
          <p:nvPr/>
        </p:nvSpPr>
        <p:spPr>
          <a:xfrm>
            <a:off x="-28589" y="1077445"/>
            <a:ext cx="9227017" cy="144625"/>
          </a:xfrm>
          <a:prstGeom prst="rect">
            <a:avLst/>
          </a:prstGeom>
          <a:solidFill>
            <a:srgbClr val="FFC000"/>
          </a:solid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t/>
            </a:r>
            <a:endParaRPr b="0" i="0" sz="1350" u="none" cap="none" strike="noStrike">
              <a:solidFill>
                <a:schemeClr val="lt1"/>
              </a:solidFill>
              <a:latin typeface="Calibri"/>
              <a:ea typeface="Calibri"/>
              <a:cs typeface="Calibri"/>
              <a:sym typeface="Calibri"/>
            </a:endParaRPr>
          </a:p>
        </p:txBody>
      </p:sp>
      <p:grpSp>
        <p:nvGrpSpPr>
          <p:cNvPr id="115" name="Google Shape;115;p2"/>
          <p:cNvGrpSpPr/>
          <p:nvPr/>
        </p:nvGrpSpPr>
        <p:grpSpPr>
          <a:xfrm>
            <a:off x="7377544" y="2568042"/>
            <a:ext cx="1450569" cy="1942996"/>
            <a:chOff x="7375562" y="1786255"/>
            <a:chExt cx="1695064" cy="2270491"/>
          </a:xfrm>
        </p:grpSpPr>
        <p:sp>
          <p:nvSpPr>
            <p:cNvPr id="116" name="Google Shape;116;p2"/>
            <p:cNvSpPr txBox="1"/>
            <p:nvPr/>
          </p:nvSpPr>
          <p:spPr>
            <a:xfrm>
              <a:off x="7375562" y="3406374"/>
              <a:ext cx="1648511" cy="65037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Roboto"/>
                  <a:ea typeface="Roboto"/>
                  <a:cs typeface="Roboto"/>
                  <a:sym typeface="Roboto"/>
                </a:rPr>
                <a:t>Data analyst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450"/>
                </a:spcBef>
                <a:spcAft>
                  <a:spcPts val="0"/>
                </a:spcAft>
                <a:buClr>
                  <a:srgbClr val="000000"/>
                </a:buClr>
                <a:buSzPts val="1200"/>
                <a:buFont typeface="Arial"/>
                <a:buNone/>
              </a:pPr>
              <a:r>
                <a:rPr b="1" i="0" lang="en" sz="1200" u="none" cap="none" strike="noStrike">
                  <a:solidFill>
                    <a:srgbClr val="000000"/>
                  </a:solidFill>
                  <a:latin typeface="Roboto"/>
                  <a:ea typeface="Roboto"/>
                  <a:cs typeface="Roboto"/>
                  <a:sym typeface="Roboto"/>
                </a:rPr>
                <a:t> </a:t>
              </a:r>
              <a:r>
                <a:rPr b="1" i="0" lang="en" sz="1400" u="none" cap="none" strike="noStrike">
                  <a:solidFill>
                    <a:srgbClr val="000000"/>
                  </a:solidFill>
                  <a:latin typeface="Roboto"/>
                  <a:ea typeface="Roboto"/>
                  <a:cs typeface="Roboto"/>
                  <a:sym typeface="Roboto"/>
                </a:rPr>
                <a:t>Jun han Chen </a:t>
              </a:r>
              <a:endParaRPr b="1" i="0" sz="1400" u="none" cap="none" strike="noStrike">
                <a:solidFill>
                  <a:srgbClr val="000000"/>
                </a:solidFill>
                <a:latin typeface="Roboto"/>
                <a:ea typeface="Roboto"/>
                <a:cs typeface="Roboto"/>
                <a:sym typeface="Roboto"/>
              </a:endParaRPr>
            </a:p>
          </p:txBody>
        </p:sp>
        <p:pic>
          <p:nvPicPr>
            <p:cNvPr id="117" name="Google Shape;117;p2"/>
            <p:cNvPicPr preferRelativeResize="0"/>
            <p:nvPr/>
          </p:nvPicPr>
          <p:blipFill rotWithShape="1">
            <a:blip r:embed="rId4">
              <a:alphaModFix/>
            </a:blip>
            <a:srcRect b="0" l="0" r="17172" t="36207"/>
            <a:stretch/>
          </p:blipFill>
          <p:spPr>
            <a:xfrm>
              <a:off x="7598267" y="1786255"/>
              <a:ext cx="1472359" cy="1512000"/>
            </a:xfrm>
            <a:prstGeom prst="flowChartConnector">
              <a:avLst/>
            </a:prstGeom>
            <a:noFill/>
            <a:ln cap="flat" cmpd="sng" w="101600">
              <a:solidFill>
                <a:srgbClr val="FFC000"/>
              </a:solidFill>
              <a:prstDash val="solid"/>
              <a:round/>
              <a:headEnd len="sm" w="sm" type="none"/>
              <a:tailEnd len="sm" w="sm" type="none"/>
            </a:ln>
          </p:spPr>
        </p:pic>
      </p:grpSp>
      <p:grpSp>
        <p:nvGrpSpPr>
          <p:cNvPr id="118" name="Google Shape;118;p2"/>
          <p:cNvGrpSpPr/>
          <p:nvPr/>
        </p:nvGrpSpPr>
        <p:grpSpPr>
          <a:xfrm>
            <a:off x="88486" y="1336446"/>
            <a:ext cx="1625229" cy="1863685"/>
            <a:chOff x="81325" y="1522987"/>
            <a:chExt cx="1899163" cy="2177811"/>
          </a:xfrm>
        </p:grpSpPr>
        <p:sp>
          <p:nvSpPr>
            <p:cNvPr id="119" name="Google Shape;119;p2"/>
            <p:cNvSpPr txBox="1"/>
            <p:nvPr/>
          </p:nvSpPr>
          <p:spPr>
            <a:xfrm>
              <a:off x="81325" y="3144235"/>
              <a:ext cx="1899163" cy="55656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Roboto"/>
                  <a:ea typeface="Roboto"/>
                  <a:cs typeface="Roboto"/>
                  <a:sym typeface="Roboto"/>
                </a:rPr>
                <a:t>Project Manager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450"/>
                </a:spcBef>
                <a:spcAft>
                  <a:spcPts val="0"/>
                </a:spcAft>
                <a:buClr>
                  <a:srgbClr val="000000"/>
                </a:buClr>
                <a:buSzPts val="1400"/>
                <a:buFont typeface="Arial"/>
                <a:buNone/>
              </a:pPr>
              <a:r>
                <a:rPr b="1" i="0" lang="en" sz="1400" u="none" cap="none" strike="noStrike">
                  <a:solidFill>
                    <a:srgbClr val="000000"/>
                  </a:solidFill>
                  <a:latin typeface="Roboto"/>
                  <a:ea typeface="Roboto"/>
                  <a:cs typeface="Roboto"/>
                  <a:sym typeface="Roboto"/>
                </a:rPr>
                <a:t>Michael Webber</a:t>
              </a:r>
              <a:endParaRPr b="0" i="0" sz="1400" u="none" cap="none" strike="noStrike">
                <a:solidFill>
                  <a:srgbClr val="000000"/>
                </a:solidFill>
                <a:latin typeface="Arial"/>
                <a:ea typeface="Arial"/>
                <a:cs typeface="Arial"/>
                <a:sym typeface="Arial"/>
              </a:endParaRPr>
            </a:p>
          </p:txBody>
        </p:sp>
        <p:pic>
          <p:nvPicPr>
            <p:cNvPr descr="一張含有 人員, 服裝, 天空, 人的臉孔 的圖片&#10;&#10;自動產生的描述" id="120" name="Google Shape;120;p2"/>
            <p:cNvPicPr preferRelativeResize="0"/>
            <p:nvPr/>
          </p:nvPicPr>
          <p:blipFill rotWithShape="1">
            <a:blip r:embed="rId5">
              <a:alphaModFix/>
            </a:blip>
            <a:srcRect b="33911" l="10949" r="13344" t="11518"/>
            <a:stretch/>
          </p:blipFill>
          <p:spPr>
            <a:xfrm>
              <a:off x="267575" y="1522987"/>
              <a:ext cx="1528799" cy="1512000"/>
            </a:xfrm>
            <a:prstGeom prst="flowChartConnector">
              <a:avLst/>
            </a:prstGeom>
            <a:noFill/>
            <a:ln cap="flat" cmpd="sng" w="101600">
              <a:solidFill>
                <a:srgbClr val="FFC000"/>
              </a:solidFill>
              <a:prstDash val="solid"/>
              <a:round/>
              <a:headEnd len="sm" w="sm" type="none"/>
              <a:tailEnd len="sm" w="sm" type="none"/>
            </a:ln>
          </p:spPr>
        </p:pic>
      </p:grpSp>
      <p:grpSp>
        <p:nvGrpSpPr>
          <p:cNvPr id="121" name="Google Shape;121;p2"/>
          <p:cNvGrpSpPr/>
          <p:nvPr/>
        </p:nvGrpSpPr>
        <p:grpSpPr>
          <a:xfrm>
            <a:off x="1492679" y="2523642"/>
            <a:ext cx="1888869" cy="1987397"/>
            <a:chOff x="5605593" y="2685031"/>
            <a:chExt cx="2207239" cy="2322374"/>
          </a:xfrm>
        </p:grpSpPr>
        <p:sp>
          <p:nvSpPr>
            <p:cNvPr id="122" name="Google Shape;122;p2"/>
            <p:cNvSpPr txBox="1"/>
            <p:nvPr/>
          </p:nvSpPr>
          <p:spPr>
            <a:xfrm>
              <a:off x="5605593" y="4357033"/>
              <a:ext cx="2207239" cy="65037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Roboto"/>
                  <a:ea typeface="Roboto"/>
                  <a:cs typeface="Roboto"/>
                  <a:sym typeface="Roboto"/>
                </a:rPr>
                <a:t>Data analyst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450"/>
                </a:spcBef>
                <a:spcAft>
                  <a:spcPts val="0"/>
                </a:spcAft>
                <a:buClr>
                  <a:srgbClr val="000000"/>
                </a:buClr>
                <a:buSzPts val="1400"/>
                <a:buFont typeface="Arial"/>
                <a:buNone/>
              </a:pPr>
              <a:r>
                <a:rPr b="1" i="0" lang="en" sz="1400" u="none" cap="none" strike="noStrike">
                  <a:solidFill>
                    <a:srgbClr val="000000"/>
                  </a:solidFill>
                  <a:latin typeface="Roboto"/>
                  <a:ea typeface="Roboto"/>
                  <a:cs typeface="Roboto"/>
                  <a:sym typeface="Roboto"/>
                </a:rPr>
                <a:t>Adriano Nogueira</a:t>
              </a:r>
              <a:endParaRPr b="1" i="0" sz="1400" u="none" cap="none" strike="noStrike">
                <a:solidFill>
                  <a:srgbClr val="000000"/>
                </a:solidFill>
                <a:latin typeface="Roboto"/>
                <a:ea typeface="Roboto"/>
                <a:cs typeface="Roboto"/>
                <a:sym typeface="Roboto"/>
              </a:endParaRPr>
            </a:p>
          </p:txBody>
        </p:sp>
        <p:pic>
          <p:nvPicPr>
            <p:cNvPr descr="一張含有 人的臉孔, 人員, 天空, 戶外 的圖片&#10;&#10;自動產生的描述" id="123" name="Google Shape;123;p2"/>
            <p:cNvPicPr preferRelativeResize="0"/>
            <p:nvPr/>
          </p:nvPicPr>
          <p:blipFill rotWithShape="1">
            <a:blip r:embed="rId6">
              <a:alphaModFix/>
            </a:blip>
            <a:srcRect b="34985" l="18483" r="18945" t="15018"/>
            <a:stretch/>
          </p:blipFill>
          <p:spPr>
            <a:xfrm>
              <a:off x="5944387" y="2685031"/>
              <a:ext cx="1512538" cy="1512000"/>
            </a:xfrm>
            <a:prstGeom prst="flowChartConnector">
              <a:avLst/>
            </a:prstGeom>
            <a:noFill/>
            <a:ln cap="flat" cmpd="sng" w="101600">
              <a:solidFill>
                <a:srgbClr val="FFC000"/>
              </a:solidFill>
              <a:prstDash val="solid"/>
              <a:round/>
              <a:headEnd len="sm" w="sm" type="none"/>
              <a:tailEnd len="sm" w="sm" type="none"/>
            </a:ln>
          </p:spPr>
        </p:pic>
      </p:grpSp>
      <p:grpSp>
        <p:nvGrpSpPr>
          <p:cNvPr id="124" name="Google Shape;124;p2"/>
          <p:cNvGrpSpPr/>
          <p:nvPr/>
        </p:nvGrpSpPr>
        <p:grpSpPr>
          <a:xfrm>
            <a:off x="3284915" y="1361102"/>
            <a:ext cx="1343381" cy="1814373"/>
            <a:chOff x="6055241" y="3298255"/>
            <a:chExt cx="1569808" cy="2120187"/>
          </a:xfrm>
        </p:grpSpPr>
        <p:pic>
          <p:nvPicPr>
            <p:cNvPr descr="一張含有 人員, 天空, 服裝, 戶外 的圖片&#10;&#10;自動產生的描述" id="125" name="Google Shape;125;p2"/>
            <p:cNvPicPr preferRelativeResize="0"/>
            <p:nvPr/>
          </p:nvPicPr>
          <p:blipFill rotWithShape="1">
            <a:blip r:embed="rId7">
              <a:alphaModFix/>
            </a:blip>
            <a:srcRect b="40374" l="17026" r="16897" t="11313"/>
            <a:stretch/>
          </p:blipFill>
          <p:spPr>
            <a:xfrm>
              <a:off x="6055241" y="3298255"/>
              <a:ext cx="1565321" cy="1512000"/>
            </a:xfrm>
            <a:prstGeom prst="flowChartConnector">
              <a:avLst/>
            </a:prstGeom>
            <a:noFill/>
            <a:ln cap="flat" cmpd="sng" w="101600">
              <a:solidFill>
                <a:srgbClr val="FFC000"/>
              </a:solidFill>
              <a:prstDash val="solid"/>
              <a:round/>
              <a:headEnd len="sm" w="sm" type="none"/>
              <a:tailEnd len="sm" w="sm" type="none"/>
            </a:ln>
          </p:spPr>
        </p:pic>
        <p:sp>
          <p:nvSpPr>
            <p:cNvPr id="126" name="Google Shape;126;p2"/>
            <p:cNvSpPr txBox="1"/>
            <p:nvPr/>
          </p:nvSpPr>
          <p:spPr>
            <a:xfrm>
              <a:off x="6059729" y="4926001"/>
              <a:ext cx="1565320" cy="49244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Roboto"/>
                  <a:ea typeface="Roboto"/>
                  <a:cs typeface="Roboto"/>
                  <a:sym typeface="Roboto"/>
                </a:rPr>
                <a:t>Data analyst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Roboto"/>
                  <a:ea typeface="Roboto"/>
                  <a:cs typeface="Roboto"/>
                  <a:sym typeface="Roboto"/>
                </a:rPr>
                <a:t>Shiv Nag</a:t>
              </a:r>
              <a:endParaRPr b="0" i="0" sz="1400" u="none" cap="none" strike="noStrike">
                <a:solidFill>
                  <a:srgbClr val="000000"/>
                </a:solidFill>
                <a:latin typeface="Arial"/>
                <a:ea typeface="Arial"/>
                <a:cs typeface="Arial"/>
                <a:sym typeface="Arial"/>
              </a:endParaRPr>
            </a:p>
          </p:txBody>
        </p:sp>
      </p:grpSp>
      <p:grpSp>
        <p:nvGrpSpPr>
          <p:cNvPr id="127" name="Google Shape;127;p2"/>
          <p:cNvGrpSpPr/>
          <p:nvPr/>
        </p:nvGrpSpPr>
        <p:grpSpPr>
          <a:xfrm>
            <a:off x="6170640" y="1353439"/>
            <a:ext cx="1358619" cy="1829698"/>
            <a:chOff x="3886864" y="1547752"/>
            <a:chExt cx="1587616" cy="2138096"/>
          </a:xfrm>
        </p:grpSpPr>
        <p:pic>
          <p:nvPicPr>
            <p:cNvPr descr="一張含有 服裝, 人員, 人的臉孔, 微笑 的圖片&#10;&#10;自動產生的描述" id="128" name="Google Shape;128;p2"/>
            <p:cNvPicPr preferRelativeResize="0"/>
            <p:nvPr/>
          </p:nvPicPr>
          <p:blipFill rotWithShape="1">
            <a:blip r:embed="rId8">
              <a:alphaModFix/>
            </a:blip>
            <a:srcRect b="24437" l="5636" r="8797" t="9594"/>
            <a:stretch/>
          </p:blipFill>
          <p:spPr>
            <a:xfrm>
              <a:off x="3886864" y="1547752"/>
              <a:ext cx="1514524" cy="1512000"/>
            </a:xfrm>
            <a:prstGeom prst="flowChartConnector">
              <a:avLst/>
            </a:prstGeom>
            <a:noFill/>
            <a:ln cap="flat" cmpd="sng" w="101600">
              <a:solidFill>
                <a:srgbClr val="FFC000"/>
              </a:solidFill>
              <a:prstDash val="solid"/>
              <a:round/>
              <a:headEnd len="sm" w="sm" type="none"/>
              <a:tailEnd len="sm" w="sm" type="none"/>
            </a:ln>
          </p:spPr>
        </p:pic>
        <p:sp>
          <p:nvSpPr>
            <p:cNvPr id="129" name="Google Shape;129;p2"/>
            <p:cNvSpPr txBox="1"/>
            <p:nvPr/>
          </p:nvSpPr>
          <p:spPr>
            <a:xfrm>
              <a:off x="3886864" y="3193405"/>
              <a:ext cx="1587616" cy="49244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Roboto"/>
                  <a:ea typeface="Roboto"/>
                  <a:cs typeface="Roboto"/>
                  <a:sym typeface="Roboto"/>
                </a:rPr>
                <a:t>Data analyst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Roboto"/>
                  <a:ea typeface="Roboto"/>
                  <a:cs typeface="Roboto"/>
                  <a:sym typeface="Roboto"/>
                </a:rPr>
                <a:t>Yashna Meher</a:t>
              </a:r>
              <a:endParaRPr b="0" i="0" sz="1400" u="none" cap="none" strike="noStrike">
                <a:solidFill>
                  <a:srgbClr val="000000"/>
                </a:solidFill>
                <a:latin typeface="Arial"/>
                <a:ea typeface="Arial"/>
                <a:cs typeface="Arial"/>
                <a:sym typeface="Arial"/>
              </a:endParaRPr>
            </a:p>
          </p:txBody>
        </p:sp>
      </p:grpSp>
      <p:grpSp>
        <p:nvGrpSpPr>
          <p:cNvPr id="130" name="Google Shape;130;p2"/>
          <p:cNvGrpSpPr/>
          <p:nvPr/>
        </p:nvGrpSpPr>
        <p:grpSpPr>
          <a:xfrm>
            <a:off x="4639935" y="2568042"/>
            <a:ext cx="1479222" cy="1916897"/>
            <a:chOff x="2025280" y="1522177"/>
            <a:chExt cx="1728547" cy="2239992"/>
          </a:xfrm>
        </p:grpSpPr>
        <p:pic>
          <p:nvPicPr>
            <p:cNvPr descr="一張含有 人員, 人的臉孔, 天空, 服裝 的圖片&#10;&#10;自動產生的描述" id="131" name="Google Shape;131;p2"/>
            <p:cNvPicPr preferRelativeResize="0"/>
            <p:nvPr/>
          </p:nvPicPr>
          <p:blipFill rotWithShape="1">
            <a:blip r:embed="rId9">
              <a:alphaModFix/>
            </a:blip>
            <a:srcRect b="38284" l="17706" r="16578" t="14107"/>
            <a:stretch/>
          </p:blipFill>
          <p:spPr>
            <a:xfrm>
              <a:off x="2025280" y="1522177"/>
              <a:ext cx="1565321" cy="1512000"/>
            </a:xfrm>
            <a:prstGeom prst="ellipse">
              <a:avLst/>
            </a:prstGeom>
            <a:noFill/>
            <a:ln cap="flat" cmpd="sng" w="101600">
              <a:solidFill>
                <a:srgbClr val="FFC000"/>
              </a:solidFill>
              <a:prstDash val="solid"/>
              <a:round/>
              <a:headEnd len="sm" w="sm" type="none"/>
              <a:tailEnd len="sm" w="sm" type="none"/>
            </a:ln>
          </p:spPr>
        </p:pic>
        <p:sp>
          <p:nvSpPr>
            <p:cNvPr id="132" name="Google Shape;132;p2"/>
            <p:cNvSpPr txBox="1"/>
            <p:nvPr/>
          </p:nvSpPr>
          <p:spPr>
            <a:xfrm>
              <a:off x="2025280" y="3186724"/>
              <a:ext cx="1728547" cy="57544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Roboto"/>
                  <a:ea typeface="Roboto"/>
                  <a:cs typeface="Roboto"/>
                  <a:sym typeface="Roboto"/>
                </a:rPr>
                <a:t>Data analyst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Roboto"/>
                  <a:ea typeface="Roboto"/>
                  <a:cs typeface="Roboto"/>
                  <a:sym typeface="Roboto"/>
                </a:rPr>
                <a:t>Ming Hua Tsai</a:t>
              </a:r>
              <a:endParaRPr b="0" i="0" sz="1400" u="none" cap="none" strike="noStrike">
                <a:solidFill>
                  <a:srgbClr val="000000"/>
                </a:solidFill>
                <a:latin typeface="Arial"/>
                <a:ea typeface="Arial"/>
                <a:cs typeface="Arial"/>
                <a:sym typeface="Arial"/>
              </a:endParaRPr>
            </a:p>
          </p:txBody>
        </p:sp>
      </p:grpSp>
      <p:sp>
        <p:nvSpPr>
          <p:cNvPr id="133" name="Google Shape;133;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
          <p:cNvSpPr txBox="1"/>
          <p:nvPr>
            <p:ph type="title"/>
          </p:nvPr>
        </p:nvSpPr>
        <p:spPr>
          <a:xfrm>
            <a:off x="495300" y="410869"/>
            <a:ext cx="8229600" cy="481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Font typeface="Arial"/>
              <a:buNone/>
            </a:pPr>
            <a:r>
              <a:rPr lang="en" sz="3600">
                <a:latin typeface="Arial"/>
                <a:ea typeface="Arial"/>
                <a:cs typeface="Arial"/>
                <a:sym typeface="Arial"/>
              </a:rPr>
              <a:t>AGENDA</a:t>
            </a:r>
            <a:endParaRPr sz="3600">
              <a:latin typeface="Arial"/>
              <a:ea typeface="Arial"/>
              <a:cs typeface="Arial"/>
              <a:sym typeface="Arial"/>
            </a:endParaRPr>
          </a:p>
        </p:txBody>
      </p:sp>
      <p:sp>
        <p:nvSpPr>
          <p:cNvPr id="139" name="Google Shape;139;p3"/>
          <p:cNvSpPr/>
          <p:nvPr/>
        </p:nvSpPr>
        <p:spPr>
          <a:xfrm>
            <a:off x="1894863" y="1527450"/>
            <a:ext cx="1133034" cy="381725"/>
          </a:xfrm>
          <a:custGeom>
            <a:rect b="b" l="l" r="r" t="t"/>
            <a:pathLst>
              <a:path extrusionOk="0" fill="none" h="4559" w="13532">
                <a:moveTo>
                  <a:pt x="0" y="4558"/>
                </a:moveTo>
                <a:lnTo>
                  <a:pt x="4538" y="0"/>
                </a:lnTo>
                <a:lnTo>
                  <a:pt x="13532" y="0"/>
                </a:lnTo>
              </a:path>
            </a:pathLst>
          </a:custGeom>
          <a:noFill/>
          <a:ln cap="flat" cmpd="sng" w="9525">
            <a:solidFill>
              <a:srgbClr val="444040"/>
            </a:solidFill>
            <a:prstDash val="solid"/>
            <a:miter lim="2034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3"/>
          <p:cNvSpPr/>
          <p:nvPr/>
        </p:nvSpPr>
        <p:spPr>
          <a:xfrm>
            <a:off x="1894863" y="3856525"/>
            <a:ext cx="1162005" cy="381725"/>
          </a:xfrm>
          <a:custGeom>
            <a:rect b="b" l="l" r="r" t="t"/>
            <a:pathLst>
              <a:path extrusionOk="0" fill="none" h="4559" w="13878">
                <a:moveTo>
                  <a:pt x="0" y="1"/>
                </a:moveTo>
                <a:lnTo>
                  <a:pt x="4538" y="4559"/>
                </a:lnTo>
                <a:lnTo>
                  <a:pt x="13878" y="4559"/>
                </a:lnTo>
              </a:path>
            </a:pathLst>
          </a:custGeom>
          <a:noFill/>
          <a:ln cap="flat" cmpd="sng" w="9525">
            <a:solidFill>
              <a:srgbClr val="444040"/>
            </a:solidFill>
            <a:prstDash val="solid"/>
            <a:miter lim="2034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3"/>
          <p:cNvSpPr/>
          <p:nvPr/>
        </p:nvSpPr>
        <p:spPr>
          <a:xfrm>
            <a:off x="2472444" y="3255082"/>
            <a:ext cx="579328" cy="86995"/>
          </a:xfrm>
          <a:custGeom>
            <a:rect b="b" l="l" r="r" t="t"/>
            <a:pathLst>
              <a:path extrusionOk="0" fill="none" h="1039" w="6919">
                <a:moveTo>
                  <a:pt x="0" y="1"/>
                </a:moveTo>
                <a:lnTo>
                  <a:pt x="2951" y="1039"/>
                </a:lnTo>
                <a:lnTo>
                  <a:pt x="6919" y="1039"/>
                </a:lnTo>
              </a:path>
            </a:pathLst>
          </a:custGeom>
          <a:noFill/>
          <a:ln cap="flat" cmpd="sng" w="9525">
            <a:solidFill>
              <a:srgbClr val="444040"/>
            </a:solidFill>
            <a:prstDash val="solid"/>
            <a:miter lim="2034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3"/>
          <p:cNvSpPr/>
          <p:nvPr/>
        </p:nvSpPr>
        <p:spPr>
          <a:xfrm>
            <a:off x="2472444" y="2433844"/>
            <a:ext cx="579328" cy="88670"/>
          </a:xfrm>
          <a:custGeom>
            <a:rect b="b" l="l" r="r" t="t"/>
            <a:pathLst>
              <a:path extrusionOk="0" fill="none" h="1059" w="6919">
                <a:moveTo>
                  <a:pt x="0" y="1059"/>
                </a:moveTo>
                <a:lnTo>
                  <a:pt x="2951" y="1"/>
                </a:lnTo>
                <a:lnTo>
                  <a:pt x="6919" y="1"/>
                </a:lnTo>
              </a:path>
            </a:pathLst>
          </a:custGeom>
          <a:noFill/>
          <a:ln cap="flat" cmpd="sng" w="9525">
            <a:solidFill>
              <a:srgbClr val="444040"/>
            </a:solidFill>
            <a:prstDash val="solid"/>
            <a:miter lim="2034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3"/>
          <p:cNvSpPr/>
          <p:nvPr/>
        </p:nvSpPr>
        <p:spPr>
          <a:xfrm>
            <a:off x="1482485" y="3573680"/>
            <a:ext cx="780447" cy="405588"/>
          </a:xfrm>
          <a:custGeom>
            <a:rect b="b" l="l" r="r" t="t"/>
            <a:pathLst>
              <a:path extrusionOk="0" h="4844" w="9321">
                <a:moveTo>
                  <a:pt x="8344" y="1"/>
                </a:moveTo>
                <a:cubicBezTo>
                  <a:pt x="6146" y="2219"/>
                  <a:pt x="3134" y="3460"/>
                  <a:pt x="1" y="3460"/>
                </a:cubicBezTo>
                <a:lnTo>
                  <a:pt x="1" y="4844"/>
                </a:lnTo>
                <a:cubicBezTo>
                  <a:pt x="1140" y="4844"/>
                  <a:pt x="2300" y="4681"/>
                  <a:pt x="3419" y="4396"/>
                </a:cubicBezTo>
                <a:cubicBezTo>
                  <a:pt x="5658" y="3786"/>
                  <a:pt x="7693" y="2606"/>
                  <a:pt x="9320" y="978"/>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3"/>
          <p:cNvSpPr/>
          <p:nvPr/>
        </p:nvSpPr>
        <p:spPr>
          <a:xfrm>
            <a:off x="1770438" y="3724480"/>
            <a:ext cx="257386" cy="233523"/>
          </a:xfrm>
          <a:custGeom>
            <a:rect b="b" l="l" r="r" t="t"/>
            <a:pathLst>
              <a:path extrusionOk="0" h="2789" w="3074">
                <a:moveTo>
                  <a:pt x="1527" y="1"/>
                </a:moveTo>
                <a:cubicBezTo>
                  <a:pt x="1166" y="1"/>
                  <a:pt x="804" y="133"/>
                  <a:pt x="530" y="398"/>
                </a:cubicBezTo>
                <a:cubicBezTo>
                  <a:pt x="1" y="947"/>
                  <a:pt x="1" y="1842"/>
                  <a:pt x="530" y="2392"/>
                </a:cubicBezTo>
                <a:cubicBezTo>
                  <a:pt x="804" y="2656"/>
                  <a:pt x="1166" y="2789"/>
                  <a:pt x="1527" y="2789"/>
                </a:cubicBezTo>
                <a:cubicBezTo>
                  <a:pt x="1888" y="2789"/>
                  <a:pt x="2249" y="2656"/>
                  <a:pt x="2524" y="2392"/>
                </a:cubicBezTo>
                <a:cubicBezTo>
                  <a:pt x="3073" y="1842"/>
                  <a:pt x="3073" y="947"/>
                  <a:pt x="2524" y="398"/>
                </a:cubicBezTo>
                <a:cubicBezTo>
                  <a:pt x="2249" y="133"/>
                  <a:pt x="1888" y="1"/>
                  <a:pt x="152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3"/>
          <p:cNvSpPr/>
          <p:nvPr/>
        </p:nvSpPr>
        <p:spPr>
          <a:xfrm>
            <a:off x="1836921" y="3779911"/>
            <a:ext cx="124423" cy="124423"/>
          </a:xfrm>
          <a:custGeom>
            <a:rect b="b" l="l" r="r" t="t"/>
            <a:pathLst>
              <a:path extrusionOk="0" h="1486" w="1486">
                <a:moveTo>
                  <a:pt x="1486" y="733"/>
                </a:moveTo>
                <a:cubicBezTo>
                  <a:pt x="1486" y="1140"/>
                  <a:pt x="1140" y="1486"/>
                  <a:pt x="733" y="1486"/>
                </a:cubicBezTo>
                <a:cubicBezTo>
                  <a:pt x="326" y="1486"/>
                  <a:pt x="0" y="1140"/>
                  <a:pt x="0" y="733"/>
                </a:cubicBezTo>
                <a:cubicBezTo>
                  <a:pt x="0" y="326"/>
                  <a:pt x="326" y="0"/>
                  <a:pt x="733" y="0"/>
                </a:cubicBezTo>
                <a:cubicBezTo>
                  <a:pt x="1140" y="0"/>
                  <a:pt x="1486" y="326"/>
                  <a:pt x="1486" y="733"/>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3"/>
          <p:cNvSpPr/>
          <p:nvPr/>
        </p:nvSpPr>
        <p:spPr>
          <a:xfrm>
            <a:off x="1482485" y="1769351"/>
            <a:ext cx="780447" cy="405588"/>
          </a:xfrm>
          <a:custGeom>
            <a:rect b="b" l="l" r="r" t="t"/>
            <a:pathLst>
              <a:path extrusionOk="0" h="4844" w="9321">
                <a:moveTo>
                  <a:pt x="6594" y="1771"/>
                </a:moveTo>
                <a:cubicBezTo>
                  <a:pt x="5597" y="1181"/>
                  <a:pt x="4518" y="733"/>
                  <a:pt x="3419" y="448"/>
                </a:cubicBezTo>
                <a:cubicBezTo>
                  <a:pt x="2300" y="143"/>
                  <a:pt x="1140" y="1"/>
                  <a:pt x="1" y="1"/>
                </a:cubicBezTo>
                <a:lnTo>
                  <a:pt x="1" y="1384"/>
                </a:lnTo>
                <a:cubicBezTo>
                  <a:pt x="3134" y="1384"/>
                  <a:pt x="6146" y="2626"/>
                  <a:pt x="8344" y="4844"/>
                </a:cubicBezTo>
                <a:lnTo>
                  <a:pt x="9320" y="3867"/>
                </a:lnTo>
                <a:cubicBezTo>
                  <a:pt x="8506" y="3053"/>
                  <a:pt x="7591" y="2341"/>
                  <a:pt x="6594" y="177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3"/>
          <p:cNvSpPr/>
          <p:nvPr/>
        </p:nvSpPr>
        <p:spPr>
          <a:xfrm>
            <a:off x="1770438" y="1791121"/>
            <a:ext cx="257386" cy="234360"/>
          </a:xfrm>
          <a:custGeom>
            <a:rect b="b" l="l" r="r" t="t"/>
            <a:pathLst>
              <a:path extrusionOk="0" h="2799" w="3074">
                <a:moveTo>
                  <a:pt x="1527" y="0"/>
                </a:moveTo>
                <a:cubicBezTo>
                  <a:pt x="1166" y="0"/>
                  <a:pt x="804" y="138"/>
                  <a:pt x="530" y="412"/>
                </a:cubicBezTo>
                <a:cubicBezTo>
                  <a:pt x="1" y="941"/>
                  <a:pt x="1" y="1837"/>
                  <a:pt x="530" y="2386"/>
                </a:cubicBezTo>
                <a:cubicBezTo>
                  <a:pt x="804" y="2661"/>
                  <a:pt x="1166" y="2798"/>
                  <a:pt x="1527" y="2798"/>
                </a:cubicBezTo>
                <a:cubicBezTo>
                  <a:pt x="1888" y="2798"/>
                  <a:pt x="2249" y="2661"/>
                  <a:pt x="2524" y="2386"/>
                </a:cubicBezTo>
                <a:cubicBezTo>
                  <a:pt x="3073" y="1837"/>
                  <a:pt x="3073" y="941"/>
                  <a:pt x="2524" y="412"/>
                </a:cubicBezTo>
                <a:cubicBezTo>
                  <a:pt x="2249" y="138"/>
                  <a:pt x="1888" y="0"/>
                  <a:pt x="15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3"/>
          <p:cNvSpPr/>
          <p:nvPr/>
        </p:nvSpPr>
        <p:spPr>
          <a:xfrm>
            <a:off x="1836921" y="1846049"/>
            <a:ext cx="124423" cy="124423"/>
          </a:xfrm>
          <a:custGeom>
            <a:rect b="b" l="l" r="r" t="t"/>
            <a:pathLst>
              <a:path extrusionOk="0" h="1486" w="1486">
                <a:moveTo>
                  <a:pt x="1486" y="733"/>
                </a:moveTo>
                <a:cubicBezTo>
                  <a:pt x="1486" y="1140"/>
                  <a:pt x="1140" y="1486"/>
                  <a:pt x="733" y="1486"/>
                </a:cubicBezTo>
                <a:cubicBezTo>
                  <a:pt x="326" y="1486"/>
                  <a:pt x="0" y="1140"/>
                  <a:pt x="0" y="733"/>
                </a:cubicBezTo>
                <a:cubicBezTo>
                  <a:pt x="0" y="326"/>
                  <a:pt x="326" y="0"/>
                  <a:pt x="733" y="0"/>
                </a:cubicBezTo>
                <a:cubicBezTo>
                  <a:pt x="1140" y="0"/>
                  <a:pt x="1486" y="326"/>
                  <a:pt x="1486" y="73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3"/>
          <p:cNvSpPr/>
          <p:nvPr/>
        </p:nvSpPr>
        <p:spPr>
          <a:xfrm>
            <a:off x="2181058" y="2873434"/>
            <a:ext cx="405588" cy="782122"/>
          </a:xfrm>
          <a:custGeom>
            <a:rect b="b" l="l" r="r" t="t"/>
            <a:pathLst>
              <a:path extrusionOk="0" h="9341" w="4844">
                <a:moveTo>
                  <a:pt x="3460" y="1"/>
                </a:moveTo>
                <a:cubicBezTo>
                  <a:pt x="3460" y="1038"/>
                  <a:pt x="3338" y="2056"/>
                  <a:pt x="3073" y="3053"/>
                </a:cubicBezTo>
                <a:cubicBezTo>
                  <a:pt x="2809" y="4070"/>
                  <a:pt x="2402" y="5027"/>
                  <a:pt x="1873" y="5922"/>
                </a:cubicBezTo>
                <a:cubicBezTo>
                  <a:pt x="1364" y="6817"/>
                  <a:pt x="733" y="7631"/>
                  <a:pt x="1" y="8364"/>
                </a:cubicBezTo>
                <a:lnTo>
                  <a:pt x="977" y="9341"/>
                </a:lnTo>
                <a:cubicBezTo>
                  <a:pt x="2626" y="7692"/>
                  <a:pt x="3786" y="5658"/>
                  <a:pt x="4396" y="3419"/>
                </a:cubicBezTo>
                <a:cubicBezTo>
                  <a:pt x="4701" y="2300"/>
                  <a:pt x="4844" y="1161"/>
                  <a:pt x="48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3"/>
          <p:cNvSpPr/>
          <p:nvPr/>
        </p:nvSpPr>
        <p:spPr>
          <a:xfrm>
            <a:off x="2336129" y="3142882"/>
            <a:ext cx="252195" cy="234779"/>
          </a:xfrm>
          <a:custGeom>
            <a:rect b="b" l="l" r="r" t="t"/>
            <a:pathLst>
              <a:path extrusionOk="0" h="2804" w="3012">
                <a:moveTo>
                  <a:pt x="1500" y="1"/>
                </a:moveTo>
                <a:cubicBezTo>
                  <a:pt x="1428" y="1"/>
                  <a:pt x="1355" y="6"/>
                  <a:pt x="1282" y="18"/>
                </a:cubicBezTo>
                <a:cubicBezTo>
                  <a:pt x="509" y="161"/>
                  <a:pt x="0" y="873"/>
                  <a:pt x="123" y="1626"/>
                </a:cubicBezTo>
                <a:cubicBezTo>
                  <a:pt x="232" y="2322"/>
                  <a:pt x="821" y="2804"/>
                  <a:pt x="1501" y="2804"/>
                </a:cubicBezTo>
                <a:cubicBezTo>
                  <a:pt x="1577" y="2804"/>
                  <a:pt x="1653" y="2798"/>
                  <a:pt x="1730" y="2785"/>
                </a:cubicBezTo>
                <a:cubicBezTo>
                  <a:pt x="2483" y="2663"/>
                  <a:pt x="3012" y="1951"/>
                  <a:pt x="2890" y="1178"/>
                </a:cubicBezTo>
                <a:cubicBezTo>
                  <a:pt x="2780" y="498"/>
                  <a:pt x="2171" y="1"/>
                  <a:pt x="150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3"/>
          <p:cNvSpPr/>
          <p:nvPr/>
        </p:nvSpPr>
        <p:spPr>
          <a:xfrm>
            <a:off x="2399179" y="3198898"/>
            <a:ext cx="124423" cy="124423"/>
          </a:xfrm>
          <a:custGeom>
            <a:rect b="b" l="l" r="r" t="t"/>
            <a:pathLst>
              <a:path extrusionOk="0" h="1486" w="1486">
                <a:moveTo>
                  <a:pt x="1486" y="753"/>
                </a:moveTo>
                <a:cubicBezTo>
                  <a:pt x="1486" y="1160"/>
                  <a:pt x="1160" y="1486"/>
                  <a:pt x="753" y="1486"/>
                </a:cubicBezTo>
                <a:cubicBezTo>
                  <a:pt x="346" y="1486"/>
                  <a:pt x="0" y="1160"/>
                  <a:pt x="0" y="753"/>
                </a:cubicBezTo>
                <a:cubicBezTo>
                  <a:pt x="0" y="346"/>
                  <a:pt x="346" y="0"/>
                  <a:pt x="753" y="0"/>
                </a:cubicBezTo>
                <a:cubicBezTo>
                  <a:pt x="1160" y="0"/>
                  <a:pt x="1486" y="346"/>
                  <a:pt x="1486" y="753"/>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3"/>
          <p:cNvSpPr/>
          <p:nvPr/>
        </p:nvSpPr>
        <p:spPr>
          <a:xfrm>
            <a:off x="2181058" y="2093056"/>
            <a:ext cx="405588" cy="780447"/>
          </a:xfrm>
          <a:custGeom>
            <a:rect b="b" l="l" r="r" t="t"/>
            <a:pathLst>
              <a:path extrusionOk="0" h="9321" w="4844">
                <a:moveTo>
                  <a:pt x="4396" y="5902"/>
                </a:moveTo>
                <a:cubicBezTo>
                  <a:pt x="3806" y="3664"/>
                  <a:pt x="2626" y="1629"/>
                  <a:pt x="977" y="1"/>
                </a:cubicBezTo>
                <a:lnTo>
                  <a:pt x="1" y="978"/>
                </a:lnTo>
                <a:cubicBezTo>
                  <a:pt x="733" y="1710"/>
                  <a:pt x="1364" y="2524"/>
                  <a:pt x="1873" y="3420"/>
                </a:cubicBezTo>
                <a:cubicBezTo>
                  <a:pt x="2402" y="4315"/>
                  <a:pt x="2788" y="5271"/>
                  <a:pt x="3073" y="6268"/>
                </a:cubicBezTo>
                <a:cubicBezTo>
                  <a:pt x="3338" y="7265"/>
                  <a:pt x="3460" y="8283"/>
                  <a:pt x="3460" y="9321"/>
                </a:cubicBezTo>
                <a:lnTo>
                  <a:pt x="4844" y="9321"/>
                </a:lnTo>
                <a:cubicBezTo>
                  <a:pt x="4844" y="8161"/>
                  <a:pt x="4701" y="7021"/>
                  <a:pt x="4396" y="590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3"/>
          <p:cNvSpPr/>
          <p:nvPr/>
        </p:nvSpPr>
        <p:spPr>
          <a:xfrm>
            <a:off x="2354885" y="2389550"/>
            <a:ext cx="233439" cy="233523"/>
          </a:xfrm>
          <a:custGeom>
            <a:rect b="b" l="l" r="r" t="t"/>
            <a:pathLst>
              <a:path extrusionOk="0" h="2789" w="2788">
                <a:moveTo>
                  <a:pt x="1404" y="1"/>
                </a:moveTo>
                <a:cubicBezTo>
                  <a:pt x="631" y="1"/>
                  <a:pt x="0" y="631"/>
                  <a:pt x="0" y="1405"/>
                </a:cubicBezTo>
                <a:cubicBezTo>
                  <a:pt x="0" y="2158"/>
                  <a:pt x="631" y="2788"/>
                  <a:pt x="1404" y="2788"/>
                </a:cubicBezTo>
                <a:cubicBezTo>
                  <a:pt x="2178" y="2788"/>
                  <a:pt x="2788" y="2158"/>
                  <a:pt x="2788" y="1405"/>
                </a:cubicBezTo>
                <a:cubicBezTo>
                  <a:pt x="2788" y="631"/>
                  <a:pt x="2178" y="1"/>
                  <a:pt x="140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3"/>
          <p:cNvSpPr/>
          <p:nvPr/>
        </p:nvSpPr>
        <p:spPr>
          <a:xfrm>
            <a:off x="2409394" y="2444059"/>
            <a:ext cx="124423" cy="124507"/>
          </a:xfrm>
          <a:custGeom>
            <a:rect b="b" l="l" r="r" t="t"/>
            <a:pathLst>
              <a:path extrusionOk="0" h="1487" w="1486">
                <a:moveTo>
                  <a:pt x="1486" y="754"/>
                </a:moveTo>
                <a:cubicBezTo>
                  <a:pt x="1486" y="1161"/>
                  <a:pt x="1160" y="1486"/>
                  <a:pt x="753" y="1486"/>
                </a:cubicBezTo>
                <a:cubicBezTo>
                  <a:pt x="326" y="1486"/>
                  <a:pt x="0" y="1161"/>
                  <a:pt x="0" y="754"/>
                </a:cubicBezTo>
                <a:cubicBezTo>
                  <a:pt x="0" y="326"/>
                  <a:pt x="326" y="1"/>
                  <a:pt x="753" y="1"/>
                </a:cubicBezTo>
                <a:cubicBezTo>
                  <a:pt x="1160" y="1"/>
                  <a:pt x="1486" y="326"/>
                  <a:pt x="1486" y="754"/>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3"/>
          <p:cNvSpPr/>
          <p:nvPr/>
        </p:nvSpPr>
        <p:spPr>
          <a:xfrm>
            <a:off x="3392487" y="1041808"/>
            <a:ext cx="851953" cy="852036"/>
          </a:xfrm>
          <a:custGeom>
            <a:rect b="b" l="l" r="r" t="t"/>
            <a:pathLst>
              <a:path extrusionOk="0" h="10176" w="10175">
                <a:moveTo>
                  <a:pt x="5820" y="10175"/>
                </a:moveTo>
                <a:cubicBezTo>
                  <a:pt x="1954" y="10175"/>
                  <a:pt x="1" y="5475"/>
                  <a:pt x="2748" y="2748"/>
                </a:cubicBezTo>
                <a:cubicBezTo>
                  <a:pt x="5495" y="1"/>
                  <a:pt x="10175" y="1934"/>
                  <a:pt x="10175" y="5821"/>
                </a:cubicBezTo>
                <a:cubicBezTo>
                  <a:pt x="10175" y="8222"/>
                  <a:pt x="8221" y="10175"/>
                  <a:pt x="5820" y="10175"/>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3"/>
          <p:cNvSpPr/>
          <p:nvPr/>
        </p:nvSpPr>
        <p:spPr>
          <a:xfrm>
            <a:off x="3196555" y="1205419"/>
            <a:ext cx="1093932" cy="727614"/>
          </a:xfrm>
          <a:custGeom>
            <a:rect b="b" l="l" r="r" t="t"/>
            <a:pathLst>
              <a:path extrusionOk="0" h="8690" w="13065">
                <a:moveTo>
                  <a:pt x="8343" y="82"/>
                </a:moveTo>
                <a:cubicBezTo>
                  <a:pt x="6532" y="0"/>
                  <a:pt x="4925" y="1201"/>
                  <a:pt x="4477" y="2951"/>
                </a:cubicBezTo>
                <a:cubicBezTo>
                  <a:pt x="4416" y="3175"/>
                  <a:pt x="4233" y="3338"/>
                  <a:pt x="4009" y="3338"/>
                </a:cubicBezTo>
                <a:lnTo>
                  <a:pt x="2035" y="3338"/>
                </a:lnTo>
                <a:cubicBezTo>
                  <a:pt x="1893" y="3338"/>
                  <a:pt x="1771" y="3215"/>
                  <a:pt x="1771" y="3073"/>
                </a:cubicBezTo>
                <a:lnTo>
                  <a:pt x="1771" y="2239"/>
                </a:lnTo>
                <a:cubicBezTo>
                  <a:pt x="1771" y="2137"/>
                  <a:pt x="1649" y="2096"/>
                  <a:pt x="1588" y="2157"/>
                </a:cubicBezTo>
                <a:lnTo>
                  <a:pt x="123" y="3602"/>
                </a:lnTo>
                <a:cubicBezTo>
                  <a:pt x="0" y="3745"/>
                  <a:pt x="0" y="3968"/>
                  <a:pt x="123" y="4111"/>
                </a:cubicBezTo>
                <a:lnTo>
                  <a:pt x="1567" y="5576"/>
                </a:lnTo>
                <a:cubicBezTo>
                  <a:pt x="1649" y="5637"/>
                  <a:pt x="1771" y="5596"/>
                  <a:pt x="1771" y="5494"/>
                </a:cubicBezTo>
                <a:lnTo>
                  <a:pt x="1771" y="4660"/>
                </a:lnTo>
                <a:cubicBezTo>
                  <a:pt x="1771" y="4518"/>
                  <a:pt x="1873" y="4416"/>
                  <a:pt x="2015" y="4416"/>
                </a:cubicBezTo>
                <a:lnTo>
                  <a:pt x="3989" y="4416"/>
                </a:lnTo>
                <a:cubicBezTo>
                  <a:pt x="4233" y="4416"/>
                  <a:pt x="4436" y="4558"/>
                  <a:pt x="4477" y="4803"/>
                </a:cubicBezTo>
                <a:cubicBezTo>
                  <a:pt x="5230" y="7814"/>
                  <a:pt x="9117" y="8689"/>
                  <a:pt x="11090" y="6268"/>
                </a:cubicBezTo>
                <a:cubicBezTo>
                  <a:pt x="13064" y="3867"/>
                  <a:pt x="11457" y="224"/>
                  <a:pt x="8343" y="82"/>
                </a:cubicBezTo>
                <a:close/>
              </a:path>
            </a:pathLst>
          </a:custGeom>
          <a:solidFill>
            <a:schemeClr val="accent1"/>
          </a:solidFill>
          <a:ln>
            <a:noFill/>
          </a:ln>
          <a:effectLst>
            <a:outerShdw blurRad="28575" rotWithShape="0" algn="bl" dir="7200000" dist="19050">
              <a:srgbClr val="000000">
                <a:alpha val="2352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3"/>
          <p:cNvSpPr/>
          <p:nvPr/>
        </p:nvSpPr>
        <p:spPr>
          <a:xfrm>
            <a:off x="3392487" y="2844463"/>
            <a:ext cx="851953" cy="852036"/>
          </a:xfrm>
          <a:custGeom>
            <a:rect b="b" l="l" r="r" t="t"/>
            <a:pathLst>
              <a:path extrusionOk="0" h="10176" w="10175">
                <a:moveTo>
                  <a:pt x="5820" y="10175"/>
                </a:moveTo>
                <a:cubicBezTo>
                  <a:pt x="1954" y="10175"/>
                  <a:pt x="1" y="5495"/>
                  <a:pt x="2748" y="2748"/>
                </a:cubicBezTo>
                <a:cubicBezTo>
                  <a:pt x="5495" y="1"/>
                  <a:pt x="10175" y="1954"/>
                  <a:pt x="10175" y="5820"/>
                </a:cubicBezTo>
                <a:cubicBezTo>
                  <a:pt x="10175" y="8222"/>
                  <a:pt x="8221" y="10175"/>
                  <a:pt x="5820" y="10175"/>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3"/>
          <p:cNvSpPr/>
          <p:nvPr/>
        </p:nvSpPr>
        <p:spPr>
          <a:xfrm>
            <a:off x="3196555" y="3006316"/>
            <a:ext cx="1093932" cy="727614"/>
          </a:xfrm>
          <a:custGeom>
            <a:rect b="b" l="l" r="r" t="t"/>
            <a:pathLst>
              <a:path extrusionOk="0" h="8690" w="13065">
                <a:moveTo>
                  <a:pt x="8343" y="82"/>
                </a:moveTo>
                <a:cubicBezTo>
                  <a:pt x="6532" y="1"/>
                  <a:pt x="4925" y="1222"/>
                  <a:pt x="4477" y="2972"/>
                </a:cubicBezTo>
                <a:cubicBezTo>
                  <a:pt x="4416" y="3196"/>
                  <a:pt x="4233" y="3338"/>
                  <a:pt x="4009" y="3338"/>
                </a:cubicBezTo>
                <a:lnTo>
                  <a:pt x="2035" y="3338"/>
                </a:lnTo>
                <a:cubicBezTo>
                  <a:pt x="1893" y="3338"/>
                  <a:pt x="1771" y="3236"/>
                  <a:pt x="1771" y="3094"/>
                </a:cubicBezTo>
                <a:lnTo>
                  <a:pt x="1771" y="2260"/>
                </a:lnTo>
                <a:cubicBezTo>
                  <a:pt x="1771" y="2158"/>
                  <a:pt x="1649" y="2117"/>
                  <a:pt x="1588" y="2178"/>
                </a:cubicBezTo>
                <a:lnTo>
                  <a:pt x="123" y="3623"/>
                </a:lnTo>
                <a:cubicBezTo>
                  <a:pt x="0" y="3765"/>
                  <a:pt x="0" y="3989"/>
                  <a:pt x="123" y="4132"/>
                </a:cubicBezTo>
                <a:lnTo>
                  <a:pt x="1588" y="5576"/>
                </a:lnTo>
                <a:cubicBezTo>
                  <a:pt x="1649" y="5658"/>
                  <a:pt x="1771" y="5597"/>
                  <a:pt x="1771" y="5495"/>
                </a:cubicBezTo>
                <a:lnTo>
                  <a:pt x="1771" y="4681"/>
                </a:lnTo>
                <a:cubicBezTo>
                  <a:pt x="1771" y="4539"/>
                  <a:pt x="1893" y="4416"/>
                  <a:pt x="2035" y="4416"/>
                </a:cubicBezTo>
                <a:lnTo>
                  <a:pt x="3989" y="4416"/>
                </a:lnTo>
                <a:cubicBezTo>
                  <a:pt x="4233" y="4416"/>
                  <a:pt x="4416" y="4579"/>
                  <a:pt x="4477" y="4803"/>
                </a:cubicBezTo>
                <a:cubicBezTo>
                  <a:pt x="5250" y="7835"/>
                  <a:pt x="9117" y="8690"/>
                  <a:pt x="11090" y="6289"/>
                </a:cubicBezTo>
                <a:cubicBezTo>
                  <a:pt x="13064" y="3867"/>
                  <a:pt x="11457" y="245"/>
                  <a:pt x="8343" y="82"/>
                </a:cubicBezTo>
                <a:close/>
              </a:path>
            </a:pathLst>
          </a:custGeom>
          <a:solidFill>
            <a:schemeClr val="accent3"/>
          </a:solidFill>
          <a:ln>
            <a:noFill/>
          </a:ln>
          <a:effectLst>
            <a:outerShdw blurRad="28575" rotWithShape="0" algn="bl" dir="10080000" dist="19050">
              <a:srgbClr val="000000">
                <a:alpha val="2352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3"/>
          <p:cNvSpPr/>
          <p:nvPr/>
        </p:nvSpPr>
        <p:spPr>
          <a:xfrm>
            <a:off x="3392487" y="1961933"/>
            <a:ext cx="851953" cy="851953"/>
          </a:xfrm>
          <a:custGeom>
            <a:rect b="b" l="l" r="r" t="t"/>
            <a:pathLst>
              <a:path extrusionOk="0" h="10175" w="10175">
                <a:moveTo>
                  <a:pt x="5820" y="10174"/>
                </a:moveTo>
                <a:cubicBezTo>
                  <a:pt x="1954" y="10174"/>
                  <a:pt x="1" y="5474"/>
                  <a:pt x="2748" y="2747"/>
                </a:cubicBezTo>
                <a:cubicBezTo>
                  <a:pt x="5495" y="0"/>
                  <a:pt x="10175" y="1933"/>
                  <a:pt x="10175" y="5820"/>
                </a:cubicBezTo>
                <a:cubicBezTo>
                  <a:pt x="10175" y="8221"/>
                  <a:pt x="8221" y="10174"/>
                  <a:pt x="5820" y="10174"/>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3"/>
          <p:cNvSpPr/>
          <p:nvPr/>
        </p:nvSpPr>
        <p:spPr>
          <a:xfrm>
            <a:off x="3196555" y="2125461"/>
            <a:ext cx="1093932" cy="727614"/>
          </a:xfrm>
          <a:custGeom>
            <a:rect b="b" l="l" r="r" t="t"/>
            <a:pathLst>
              <a:path extrusionOk="0" h="8690" w="13065">
                <a:moveTo>
                  <a:pt x="8343" y="82"/>
                </a:moveTo>
                <a:cubicBezTo>
                  <a:pt x="6532" y="1"/>
                  <a:pt x="4925" y="1201"/>
                  <a:pt x="4477" y="2951"/>
                </a:cubicBezTo>
                <a:cubicBezTo>
                  <a:pt x="4416" y="3175"/>
                  <a:pt x="4233" y="3338"/>
                  <a:pt x="4009" y="3338"/>
                </a:cubicBezTo>
                <a:lnTo>
                  <a:pt x="2035" y="3338"/>
                </a:lnTo>
                <a:cubicBezTo>
                  <a:pt x="1893" y="3338"/>
                  <a:pt x="1771" y="3216"/>
                  <a:pt x="1771" y="3073"/>
                </a:cubicBezTo>
                <a:lnTo>
                  <a:pt x="1771" y="2239"/>
                </a:lnTo>
                <a:cubicBezTo>
                  <a:pt x="1771" y="2137"/>
                  <a:pt x="1649" y="2097"/>
                  <a:pt x="1588" y="2158"/>
                </a:cubicBezTo>
                <a:lnTo>
                  <a:pt x="123" y="3602"/>
                </a:lnTo>
                <a:cubicBezTo>
                  <a:pt x="0" y="3745"/>
                  <a:pt x="0" y="3969"/>
                  <a:pt x="123" y="4111"/>
                </a:cubicBezTo>
                <a:lnTo>
                  <a:pt x="1588" y="5556"/>
                </a:lnTo>
                <a:cubicBezTo>
                  <a:pt x="1649" y="5637"/>
                  <a:pt x="1771" y="5576"/>
                  <a:pt x="1771" y="5474"/>
                </a:cubicBezTo>
                <a:lnTo>
                  <a:pt x="1771" y="4660"/>
                </a:lnTo>
                <a:cubicBezTo>
                  <a:pt x="1771" y="4518"/>
                  <a:pt x="1893" y="4416"/>
                  <a:pt x="2035" y="4416"/>
                </a:cubicBezTo>
                <a:lnTo>
                  <a:pt x="3989" y="4416"/>
                </a:lnTo>
                <a:cubicBezTo>
                  <a:pt x="4233" y="4416"/>
                  <a:pt x="4436" y="4559"/>
                  <a:pt x="4477" y="4783"/>
                </a:cubicBezTo>
                <a:cubicBezTo>
                  <a:pt x="5230" y="7814"/>
                  <a:pt x="9117" y="8689"/>
                  <a:pt x="11090" y="6268"/>
                </a:cubicBezTo>
                <a:cubicBezTo>
                  <a:pt x="13064" y="3867"/>
                  <a:pt x="11457" y="224"/>
                  <a:pt x="8343" y="82"/>
                </a:cubicBezTo>
                <a:close/>
              </a:path>
            </a:pathLst>
          </a:custGeom>
          <a:solidFill>
            <a:schemeClr val="accent2"/>
          </a:solidFill>
          <a:ln>
            <a:noFill/>
          </a:ln>
          <a:effectLst>
            <a:outerShdw blurRad="28575" rotWithShape="0" algn="bl" dir="8220000" dist="19050">
              <a:srgbClr val="000000">
                <a:alpha val="2352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3"/>
          <p:cNvSpPr/>
          <p:nvPr/>
        </p:nvSpPr>
        <p:spPr>
          <a:xfrm>
            <a:off x="3392487" y="3718535"/>
            <a:ext cx="851953" cy="851953"/>
          </a:xfrm>
          <a:custGeom>
            <a:rect b="b" l="l" r="r" t="t"/>
            <a:pathLst>
              <a:path extrusionOk="0" h="10175" w="10175">
                <a:moveTo>
                  <a:pt x="5820" y="10175"/>
                </a:moveTo>
                <a:cubicBezTo>
                  <a:pt x="1954" y="10175"/>
                  <a:pt x="1" y="5474"/>
                  <a:pt x="2748" y="2727"/>
                </a:cubicBezTo>
                <a:cubicBezTo>
                  <a:pt x="5495" y="1"/>
                  <a:pt x="10175" y="1934"/>
                  <a:pt x="10175" y="5820"/>
                </a:cubicBezTo>
                <a:cubicBezTo>
                  <a:pt x="10175" y="8221"/>
                  <a:pt x="8221" y="10155"/>
                  <a:pt x="5820" y="10175"/>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3"/>
          <p:cNvSpPr/>
          <p:nvPr/>
        </p:nvSpPr>
        <p:spPr>
          <a:xfrm>
            <a:off x="3196555" y="3880388"/>
            <a:ext cx="1093932" cy="725939"/>
          </a:xfrm>
          <a:custGeom>
            <a:rect b="b" l="l" r="r" t="t"/>
            <a:pathLst>
              <a:path extrusionOk="0" h="8670" w="13065">
                <a:moveTo>
                  <a:pt x="8343" y="82"/>
                </a:moveTo>
                <a:cubicBezTo>
                  <a:pt x="6532" y="1"/>
                  <a:pt x="4925" y="1201"/>
                  <a:pt x="4477" y="2972"/>
                </a:cubicBezTo>
                <a:cubicBezTo>
                  <a:pt x="4416" y="3175"/>
                  <a:pt x="4233" y="3338"/>
                  <a:pt x="4009" y="3338"/>
                </a:cubicBezTo>
                <a:lnTo>
                  <a:pt x="2035" y="3338"/>
                </a:lnTo>
                <a:cubicBezTo>
                  <a:pt x="1893" y="3338"/>
                  <a:pt x="1771" y="3216"/>
                  <a:pt x="1771" y="3094"/>
                </a:cubicBezTo>
                <a:lnTo>
                  <a:pt x="1771" y="2259"/>
                </a:lnTo>
                <a:cubicBezTo>
                  <a:pt x="1771" y="2158"/>
                  <a:pt x="1649" y="2097"/>
                  <a:pt x="1588" y="2178"/>
                </a:cubicBezTo>
                <a:lnTo>
                  <a:pt x="123" y="3623"/>
                </a:lnTo>
                <a:cubicBezTo>
                  <a:pt x="0" y="3765"/>
                  <a:pt x="0" y="3989"/>
                  <a:pt x="123" y="4131"/>
                </a:cubicBezTo>
                <a:lnTo>
                  <a:pt x="1588" y="5576"/>
                </a:lnTo>
                <a:cubicBezTo>
                  <a:pt x="1649" y="5658"/>
                  <a:pt x="1771" y="5597"/>
                  <a:pt x="1771" y="5495"/>
                </a:cubicBezTo>
                <a:lnTo>
                  <a:pt x="1771" y="4681"/>
                </a:lnTo>
                <a:cubicBezTo>
                  <a:pt x="1771" y="4538"/>
                  <a:pt x="1893" y="4416"/>
                  <a:pt x="2035" y="4416"/>
                </a:cubicBezTo>
                <a:lnTo>
                  <a:pt x="3989" y="4416"/>
                </a:lnTo>
                <a:cubicBezTo>
                  <a:pt x="4233" y="4416"/>
                  <a:pt x="4436" y="4579"/>
                  <a:pt x="4477" y="4803"/>
                </a:cubicBezTo>
                <a:cubicBezTo>
                  <a:pt x="5250" y="7815"/>
                  <a:pt x="9117" y="8669"/>
                  <a:pt x="11090" y="6268"/>
                </a:cubicBezTo>
                <a:cubicBezTo>
                  <a:pt x="13064" y="3847"/>
                  <a:pt x="11457" y="225"/>
                  <a:pt x="8343" y="82"/>
                </a:cubicBezTo>
                <a:close/>
              </a:path>
            </a:pathLst>
          </a:custGeom>
          <a:solidFill>
            <a:schemeClr val="accent6"/>
          </a:solidFill>
          <a:ln>
            <a:noFill/>
          </a:ln>
          <a:effectLst>
            <a:outerShdw blurRad="28575" rotWithShape="0" algn="bl" dir="15180000" dist="19050">
              <a:srgbClr val="000000">
                <a:alpha val="2352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3"/>
          <p:cNvSpPr/>
          <p:nvPr/>
        </p:nvSpPr>
        <p:spPr>
          <a:xfrm>
            <a:off x="1774108" y="2975477"/>
            <a:ext cx="262638" cy="262638"/>
          </a:xfrm>
          <a:custGeom>
            <a:rect b="b" l="l" r="r" t="t"/>
            <a:pathLst>
              <a:path extrusionOk="0" h="1076" w="1076">
                <a:moveTo>
                  <a:pt x="523" y="400"/>
                </a:moveTo>
                <a:lnTo>
                  <a:pt x="584" y="431"/>
                </a:lnTo>
                <a:lnTo>
                  <a:pt x="615" y="461"/>
                </a:lnTo>
                <a:lnTo>
                  <a:pt x="646" y="492"/>
                </a:lnTo>
                <a:lnTo>
                  <a:pt x="646" y="523"/>
                </a:lnTo>
                <a:lnTo>
                  <a:pt x="646" y="584"/>
                </a:lnTo>
                <a:lnTo>
                  <a:pt x="615" y="615"/>
                </a:lnTo>
                <a:lnTo>
                  <a:pt x="584" y="646"/>
                </a:lnTo>
                <a:lnTo>
                  <a:pt x="492" y="646"/>
                </a:lnTo>
                <a:lnTo>
                  <a:pt x="461" y="615"/>
                </a:lnTo>
                <a:lnTo>
                  <a:pt x="431" y="584"/>
                </a:lnTo>
                <a:lnTo>
                  <a:pt x="400" y="523"/>
                </a:lnTo>
                <a:lnTo>
                  <a:pt x="431" y="492"/>
                </a:lnTo>
                <a:lnTo>
                  <a:pt x="461" y="461"/>
                </a:lnTo>
                <a:lnTo>
                  <a:pt x="492" y="431"/>
                </a:lnTo>
                <a:lnTo>
                  <a:pt x="523" y="400"/>
                </a:lnTo>
                <a:close/>
                <a:moveTo>
                  <a:pt x="431" y="0"/>
                </a:moveTo>
                <a:lnTo>
                  <a:pt x="308" y="31"/>
                </a:lnTo>
                <a:lnTo>
                  <a:pt x="216" y="93"/>
                </a:lnTo>
                <a:lnTo>
                  <a:pt x="154" y="154"/>
                </a:lnTo>
                <a:lnTo>
                  <a:pt x="93" y="215"/>
                </a:lnTo>
                <a:lnTo>
                  <a:pt x="31" y="338"/>
                </a:lnTo>
                <a:lnTo>
                  <a:pt x="1" y="431"/>
                </a:lnTo>
                <a:lnTo>
                  <a:pt x="1" y="523"/>
                </a:lnTo>
                <a:lnTo>
                  <a:pt x="1" y="646"/>
                </a:lnTo>
                <a:lnTo>
                  <a:pt x="31" y="738"/>
                </a:lnTo>
                <a:lnTo>
                  <a:pt x="93" y="830"/>
                </a:lnTo>
                <a:lnTo>
                  <a:pt x="154" y="922"/>
                </a:lnTo>
                <a:lnTo>
                  <a:pt x="216" y="984"/>
                </a:lnTo>
                <a:lnTo>
                  <a:pt x="308" y="1045"/>
                </a:lnTo>
                <a:lnTo>
                  <a:pt x="431" y="1076"/>
                </a:lnTo>
                <a:lnTo>
                  <a:pt x="646" y="1076"/>
                </a:lnTo>
                <a:lnTo>
                  <a:pt x="738" y="1045"/>
                </a:lnTo>
                <a:lnTo>
                  <a:pt x="830" y="984"/>
                </a:lnTo>
                <a:lnTo>
                  <a:pt x="922" y="922"/>
                </a:lnTo>
                <a:lnTo>
                  <a:pt x="984" y="830"/>
                </a:lnTo>
                <a:lnTo>
                  <a:pt x="1045" y="738"/>
                </a:lnTo>
                <a:lnTo>
                  <a:pt x="1076" y="646"/>
                </a:lnTo>
                <a:lnTo>
                  <a:pt x="1076" y="523"/>
                </a:lnTo>
                <a:lnTo>
                  <a:pt x="1076" y="431"/>
                </a:lnTo>
                <a:lnTo>
                  <a:pt x="1045" y="338"/>
                </a:lnTo>
                <a:lnTo>
                  <a:pt x="984" y="215"/>
                </a:lnTo>
                <a:lnTo>
                  <a:pt x="922" y="154"/>
                </a:lnTo>
                <a:lnTo>
                  <a:pt x="830" y="93"/>
                </a:lnTo>
                <a:lnTo>
                  <a:pt x="738" y="31"/>
                </a:lnTo>
                <a:lnTo>
                  <a:pt x="646" y="0"/>
                </a:lnTo>
                <a:close/>
              </a:path>
            </a:pathLst>
          </a:custGeom>
          <a:solidFill>
            <a:srgbClr val="81E5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3"/>
          <p:cNvSpPr/>
          <p:nvPr/>
        </p:nvSpPr>
        <p:spPr>
          <a:xfrm>
            <a:off x="919069" y="2975477"/>
            <a:ext cx="270205" cy="262638"/>
          </a:xfrm>
          <a:custGeom>
            <a:rect b="b" l="l" r="r" t="t"/>
            <a:pathLst>
              <a:path extrusionOk="0" h="1076" w="1107">
                <a:moveTo>
                  <a:pt x="554" y="400"/>
                </a:moveTo>
                <a:lnTo>
                  <a:pt x="615" y="431"/>
                </a:lnTo>
                <a:lnTo>
                  <a:pt x="646" y="461"/>
                </a:lnTo>
                <a:lnTo>
                  <a:pt x="677" y="492"/>
                </a:lnTo>
                <a:lnTo>
                  <a:pt x="677" y="523"/>
                </a:lnTo>
                <a:lnTo>
                  <a:pt x="677" y="584"/>
                </a:lnTo>
                <a:lnTo>
                  <a:pt x="646" y="615"/>
                </a:lnTo>
                <a:lnTo>
                  <a:pt x="615" y="646"/>
                </a:lnTo>
                <a:lnTo>
                  <a:pt x="492" y="646"/>
                </a:lnTo>
                <a:lnTo>
                  <a:pt x="462" y="615"/>
                </a:lnTo>
                <a:lnTo>
                  <a:pt x="431" y="584"/>
                </a:lnTo>
                <a:lnTo>
                  <a:pt x="431" y="523"/>
                </a:lnTo>
                <a:lnTo>
                  <a:pt x="431" y="492"/>
                </a:lnTo>
                <a:lnTo>
                  <a:pt x="462" y="461"/>
                </a:lnTo>
                <a:lnTo>
                  <a:pt x="492" y="431"/>
                </a:lnTo>
                <a:lnTo>
                  <a:pt x="554" y="400"/>
                </a:lnTo>
                <a:close/>
                <a:moveTo>
                  <a:pt x="431" y="0"/>
                </a:moveTo>
                <a:lnTo>
                  <a:pt x="339" y="31"/>
                </a:lnTo>
                <a:lnTo>
                  <a:pt x="247" y="93"/>
                </a:lnTo>
                <a:lnTo>
                  <a:pt x="154" y="154"/>
                </a:lnTo>
                <a:lnTo>
                  <a:pt x="93" y="215"/>
                </a:lnTo>
                <a:lnTo>
                  <a:pt x="62" y="338"/>
                </a:lnTo>
                <a:lnTo>
                  <a:pt x="1" y="431"/>
                </a:lnTo>
                <a:lnTo>
                  <a:pt x="1" y="523"/>
                </a:lnTo>
                <a:lnTo>
                  <a:pt x="1" y="646"/>
                </a:lnTo>
                <a:lnTo>
                  <a:pt x="62" y="738"/>
                </a:lnTo>
                <a:lnTo>
                  <a:pt x="93" y="830"/>
                </a:lnTo>
                <a:lnTo>
                  <a:pt x="154" y="922"/>
                </a:lnTo>
                <a:lnTo>
                  <a:pt x="247" y="984"/>
                </a:lnTo>
                <a:lnTo>
                  <a:pt x="339" y="1045"/>
                </a:lnTo>
                <a:lnTo>
                  <a:pt x="431" y="1076"/>
                </a:lnTo>
                <a:lnTo>
                  <a:pt x="677" y="1076"/>
                </a:lnTo>
                <a:lnTo>
                  <a:pt x="769" y="1045"/>
                </a:lnTo>
                <a:lnTo>
                  <a:pt x="861" y="984"/>
                </a:lnTo>
                <a:lnTo>
                  <a:pt x="953" y="922"/>
                </a:lnTo>
                <a:lnTo>
                  <a:pt x="1015" y="830"/>
                </a:lnTo>
                <a:lnTo>
                  <a:pt x="1046" y="738"/>
                </a:lnTo>
                <a:lnTo>
                  <a:pt x="1107" y="646"/>
                </a:lnTo>
                <a:lnTo>
                  <a:pt x="1107" y="523"/>
                </a:lnTo>
                <a:lnTo>
                  <a:pt x="1107" y="431"/>
                </a:lnTo>
                <a:lnTo>
                  <a:pt x="1046" y="338"/>
                </a:lnTo>
                <a:lnTo>
                  <a:pt x="1015" y="215"/>
                </a:lnTo>
                <a:lnTo>
                  <a:pt x="953" y="154"/>
                </a:lnTo>
                <a:lnTo>
                  <a:pt x="861" y="93"/>
                </a:lnTo>
                <a:lnTo>
                  <a:pt x="769" y="31"/>
                </a:lnTo>
                <a:lnTo>
                  <a:pt x="677" y="0"/>
                </a:lnTo>
                <a:close/>
              </a:path>
            </a:pathLst>
          </a:custGeom>
          <a:solidFill>
            <a:srgbClr val="81E5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3"/>
          <p:cNvSpPr/>
          <p:nvPr/>
        </p:nvSpPr>
        <p:spPr>
          <a:xfrm>
            <a:off x="679131" y="2510491"/>
            <a:ext cx="1605119" cy="592644"/>
          </a:xfrm>
          <a:custGeom>
            <a:rect b="b" l="l" r="r" t="t"/>
            <a:pathLst>
              <a:path extrusionOk="0" h="2428" w="6576">
                <a:moveTo>
                  <a:pt x="3104" y="215"/>
                </a:moveTo>
                <a:lnTo>
                  <a:pt x="3104" y="1229"/>
                </a:lnTo>
                <a:lnTo>
                  <a:pt x="1383" y="1229"/>
                </a:lnTo>
                <a:lnTo>
                  <a:pt x="1660" y="615"/>
                </a:lnTo>
                <a:lnTo>
                  <a:pt x="1783" y="431"/>
                </a:lnTo>
                <a:lnTo>
                  <a:pt x="1906" y="308"/>
                </a:lnTo>
                <a:lnTo>
                  <a:pt x="2090" y="246"/>
                </a:lnTo>
                <a:lnTo>
                  <a:pt x="2274" y="215"/>
                </a:lnTo>
                <a:close/>
                <a:moveTo>
                  <a:pt x="3811" y="215"/>
                </a:moveTo>
                <a:lnTo>
                  <a:pt x="3964" y="246"/>
                </a:lnTo>
                <a:lnTo>
                  <a:pt x="4087" y="277"/>
                </a:lnTo>
                <a:lnTo>
                  <a:pt x="4210" y="338"/>
                </a:lnTo>
                <a:lnTo>
                  <a:pt x="4333" y="431"/>
                </a:lnTo>
                <a:lnTo>
                  <a:pt x="5009" y="1229"/>
                </a:lnTo>
                <a:lnTo>
                  <a:pt x="3288" y="1229"/>
                </a:lnTo>
                <a:lnTo>
                  <a:pt x="3288" y="215"/>
                </a:lnTo>
                <a:close/>
                <a:moveTo>
                  <a:pt x="3288" y="1383"/>
                </a:moveTo>
                <a:lnTo>
                  <a:pt x="3319" y="1414"/>
                </a:lnTo>
                <a:lnTo>
                  <a:pt x="3319" y="1445"/>
                </a:lnTo>
                <a:lnTo>
                  <a:pt x="3165" y="1752"/>
                </a:lnTo>
                <a:lnTo>
                  <a:pt x="3473" y="1752"/>
                </a:lnTo>
                <a:lnTo>
                  <a:pt x="3473" y="1783"/>
                </a:lnTo>
                <a:lnTo>
                  <a:pt x="3319" y="2151"/>
                </a:lnTo>
                <a:lnTo>
                  <a:pt x="3258" y="2151"/>
                </a:lnTo>
                <a:lnTo>
                  <a:pt x="3258" y="2120"/>
                </a:lnTo>
                <a:lnTo>
                  <a:pt x="3380" y="1813"/>
                </a:lnTo>
                <a:lnTo>
                  <a:pt x="3104" y="1813"/>
                </a:lnTo>
                <a:lnTo>
                  <a:pt x="3104" y="1783"/>
                </a:lnTo>
                <a:lnTo>
                  <a:pt x="3258" y="1414"/>
                </a:lnTo>
                <a:lnTo>
                  <a:pt x="3258" y="1383"/>
                </a:lnTo>
                <a:close/>
                <a:moveTo>
                  <a:pt x="2182" y="0"/>
                </a:moveTo>
                <a:lnTo>
                  <a:pt x="1998" y="31"/>
                </a:lnTo>
                <a:lnTo>
                  <a:pt x="1844" y="93"/>
                </a:lnTo>
                <a:lnTo>
                  <a:pt x="1691" y="185"/>
                </a:lnTo>
                <a:lnTo>
                  <a:pt x="1598" y="338"/>
                </a:lnTo>
                <a:lnTo>
                  <a:pt x="1291" y="891"/>
                </a:lnTo>
                <a:lnTo>
                  <a:pt x="1168" y="1014"/>
                </a:lnTo>
                <a:lnTo>
                  <a:pt x="1015" y="1137"/>
                </a:lnTo>
                <a:lnTo>
                  <a:pt x="861" y="1199"/>
                </a:lnTo>
                <a:lnTo>
                  <a:pt x="677" y="1229"/>
                </a:lnTo>
                <a:lnTo>
                  <a:pt x="554" y="1229"/>
                </a:lnTo>
                <a:lnTo>
                  <a:pt x="400" y="1291"/>
                </a:lnTo>
                <a:lnTo>
                  <a:pt x="308" y="1352"/>
                </a:lnTo>
                <a:lnTo>
                  <a:pt x="185" y="1414"/>
                </a:lnTo>
                <a:lnTo>
                  <a:pt x="93" y="1537"/>
                </a:lnTo>
                <a:lnTo>
                  <a:pt x="31" y="1660"/>
                </a:lnTo>
                <a:lnTo>
                  <a:pt x="1" y="1783"/>
                </a:lnTo>
                <a:lnTo>
                  <a:pt x="1" y="1905"/>
                </a:lnTo>
                <a:lnTo>
                  <a:pt x="1" y="2428"/>
                </a:lnTo>
                <a:lnTo>
                  <a:pt x="799" y="2428"/>
                </a:lnTo>
                <a:lnTo>
                  <a:pt x="830" y="2305"/>
                </a:lnTo>
                <a:lnTo>
                  <a:pt x="861" y="2151"/>
                </a:lnTo>
                <a:lnTo>
                  <a:pt x="922" y="2028"/>
                </a:lnTo>
                <a:lnTo>
                  <a:pt x="1015" y="1936"/>
                </a:lnTo>
                <a:lnTo>
                  <a:pt x="1137" y="1844"/>
                </a:lnTo>
                <a:lnTo>
                  <a:pt x="1260" y="1783"/>
                </a:lnTo>
                <a:lnTo>
                  <a:pt x="1383" y="1721"/>
                </a:lnTo>
                <a:lnTo>
                  <a:pt x="1691" y="1721"/>
                </a:lnTo>
                <a:lnTo>
                  <a:pt x="1813" y="1783"/>
                </a:lnTo>
                <a:lnTo>
                  <a:pt x="1936" y="1844"/>
                </a:lnTo>
                <a:lnTo>
                  <a:pt x="2059" y="1936"/>
                </a:lnTo>
                <a:lnTo>
                  <a:pt x="2151" y="2028"/>
                </a:lnTo>
                <a:lnTo>
                  <a:pt x="2213" y="2151"/>
                </a:lnTo>
                <a:lnTo>
                  <a:pt x="2244" y="2305"/>
                </a:lnTo>
                <a:lnTo>
                  <a:pt x="2274" y="2428"/>
                </a:lnTo>
                <a:lnTo>
                  <a:pt x="4271" y="2428"/>
                </a:lnTo>
                <a:lnTo>
                  <a:pt x="4302" y="2305"/>
                </a:lnTo>
                <a:lnTo>
                  <a:pt x="4333" y="2151"/>
                </a:lnTo>
                <a:lnTo>
                  <a:pt x="4394" y="2028"/>
                </a:lnTo>
                <a:lnTo>
                  <a:pt x="4487" y="1936"/>
                </a:lnTo>
                <a:lnTo>
                  <a:pt x="4609" y="1844"/>
                </a:lnTo>
                <a:lnTo>
                  <a:pt x="4732" y="1783"/>
                </a:lnTo>
                <a:lnTo>
                  <a:pt x="4855" y="1721"/>
                </a:lnTo>
                <a:lnTo>
                  <a:pt x="5163" y="1721"/>
                </a:lnTo>
                <a:lnTo>
                  <a:pt x="5285" y="1783"/>
                </a:lnTo>
                <a:lnTo>
                  <a:pt x="5408" y="1844"/>
                </a:lnTo>
                <a:lnTo>
                  <a:pt x="5531" y="1936"/>
                </a:lnTo>
                <a:lnTo>
                  <a:pt x="5623" y="2028"/>
                </a:lnTo>
                <a:lnTo>
                  <a:pt x="5685" y="2151"/>
                </a:lnTo>
                <a:lnTo>
                  <a:pt x="5716" y="2305"/>
                </a:lnTo>
                <a:lnTo>
                  <a:pt x="5746" y="2428"/>
                </a:lnTo>
                <a:lnTo>
                  <a:pt x="6576" y="2428"/>
                </a:lnTo>
                <a:lnTo>
                  <a:pt x="6576" y="1905"/>
                </a:lnTo>
                <a:lnTo>
                  <a:pt x="6545" y="1783"/>
                </a:lnTo>
                <a:lnTo>
                  <a:pt x="6514" y="1660"/>
                </a:lnTo>
                <a:lnTo>
                  <a:pt x="6453" y="1537"/>
                </a:lnTo>
                <a:lnTo>
                  <a:pt x="6361" y="1414"/>
                </a:lnTo>
                <a:lnTo>
                  <a:pt x="6269" y="1352"/>
                </a:lnTo>
                <a:lnTo>
                  <a:pt x="6146" y="1291"/>
                </a:lnTo>
                <a:lnTo>
                  <a:pt x="6023" y="1229"/>
                </a:lnTo>
                <a:lnTo>
                  <a:pt x="5654" y="1229"/>
                </a:lnTo>
                <a:lnTo>
                  <a:pt x="5531" y="1199"/>
                </a:lnTo>
                <a:lnTo>
                  <a:pt x="5378" y="1168"/>
                </a:lnTo>
                <a:lnTo>
                  <a:pt x="5255" y="1107"/>
                </a:lnTo>
                <a:lnTo>
                  <a:pt x="5163" y="1014"/>
                </a:lnTo>
                <a:lnTo>
                  <a:pt x="4425" y="215"/>
                </a:lnTo>
                <a:lnTo>
                  <a:pt x="4302" y="123"/>
                </a:lnTo>
                <a:lnTo>
                  <a:pt x="4210" y="62"/>
                </a:lnTo>
                <a:lnTo>
                  <a:pt x="4056" y="31"/>
                </a:lnTo>
                <a:lnTo>
                  <a:pt x="3934" y="0"/>
                </a:lnTo>
                <a:close/>
              </a:path>
            </a:pathLst>
          </a:custGeom>
          <a:solidFill>
            <a:srgbClr val="81E5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6" name="Google Shape;166;p3"/>
          <p:cNvGrpSpPr/>
          <p:nvPr/>
        </p:nvGrpSpPr>
        <p:grpSpPr>
          <a:xfrm>
            <a:off x="3702913" y="2272042"/>
            <a:ext cx="350431" cy="339887"/>
            <a:chOff x="3270675" y="841800"/>
            <a:chExt cx="497700" cy="482725"/>
          </a:xfrm>
        </p:grpSpPr>
        <p:sp>
          <p:nvSpPr>
            <p:cNvPr id="167" name="Google Shape;167;p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68" name="Google Shape;168;p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69" name="Google Shape;169;p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170" name="Google Shape;170;p3"/>
          <p:cNvGrpSpPr/>
          <p:nvPr/>
        </p:nvGrpSpPr>
        <p:grpSpPr>
          <a:xfrm>
            <a:off x="3768456" y="4070595"/>
            <a:ext cx="219345" cy="227301"/>
            <a:chOff x="3357325" y="2093500"/>
            <a:chExt cx="311525" cy="322825"/>
          </a:xfrm>
        </p:grpSpPr>
        <p:sp>
          <p:nvSpPr>
            <p:cNvPr id="171" name="Google Shape;171;p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72" name="Google Shape;172;p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73" name="Google Shape;173;p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174" name="Google Shape;174;p3"/>
          <p:cNvSpPr/>
          <p:nvPr/>
        </p:nvSpPr>
        <p:spPr>
          <a:xfrm>
            <a:off x="3708475" y="3149719"/>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175" name="Google Shape;175;p3"/>
          <p:cNvGrpSpPr/>
          <p:nvPr/>
        </p:nvGrpSpPr>
        <p:grpSpPr>
          <a:xfrm>
            <a:off x="3708502" y="1363238"/>
            <a:ext cx="339253" cy="308765"/>
            <a:chOff x="1492675" y="4420975"/>
            <a:chExt cx="481825" cy="438525"/>
          </a:xfrm>
        </p:grpSpPr>
        <p:sp>
          <p:nvSpPr>
            <p:cNvPr id="176" name="Google Shape;176;p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77" name="Google Shape;177;p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78" name="Google Shape;178;p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79" name="Google Shape;179;p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80" name="Google Shape;180;p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181" name="Google Shape;181;p3"/>
          <p:cNvSpPr/>
          <p:nvPr/>
        </p:nvSpPr>
        <p:spPr>
          <a:xfrm rot="5400000">
            <a:off x="121314" y="-117106"/>
            <a:ext cx="1592772" cy="1835400"/>
          </a:xfrm>
          <a:prstGeom prst="triangle">
            <a:avLst>
              <a:gd fmla="val 0" name="adj"/>
            </a:avLst>
          </a:prstGeom>
          <a:solidFill>
            <a:srgbClr val="FDAC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2" name="Google Shape;182;p3"/>
          <p:cNvSpPr/>
          <p:nvPr/>
        </p:nvSpPr>
        <p:spPr>
          <a:xfrm rot="5400000">
            <a:off x="331203" y="52934"/>
            <a:ext cx="1619960" cy="1866730"/>
          </a:xfrm>
          <a:prstGeom prst="triangle">
            <a:avLst>
              <a:gd fmla="val 0" name="adj"/>
            </a:avLst>
          </a:prstGeom>
          <a:solidFill>
            <a:srgbClr val="029B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83" name="Google Shape;183;p3"/>
          <p:cNvSpPr/>
          <p:nvPr/>
        </p:nvSpPr>
        <p:spPr>
          <a:xfrm>
            <a:off x="4290487" y="1327662"/>
            <a:ext cx="3249608" cy="369332"/>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Motivation, Business Goals, &amp; Resources</a:t>
            </a:r>
            <a:endParaRPr b="0" i="0" sz="1400" u="none" cap="none" strike="noStrike">
              <a:solidFill>
                <a:srgbClr val="000000"/>
              </a:solidFill>
              <a:latin typeface="Arial"/>
              <a:ea typeface="Arial"/>
              <a:cs typeface="Arial"/>
              <a:sym typeface="Arial"/>
            </a:endParaRPr>
          </a:p>
        </p:txBody>
      </p:sp>
      <p:sp>
        <p:nvSpPr>
          <p:cNvPr id="184" name="Google Shape;184;p3"/>
          <p:cNvSpPr txBox="1"/>
          <p:nvPr/>
        </p:nvSpPr>
        <p:spPr>
          <a:xfrm>
            <a:off x="4290487" y="2089922"/>
            <a:ext cx="45720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Analysis of U.S. EV Infrastructure</a:t>
            </a:r>
            <a:endParaRPr b="0" i="0" sz="1400" u="none" cap="none" strike="noStrike">
              <a:solidFill>
                <a:srgbClr val="000000"/>
              </a:solidFill>
              <a:latin typeface="Arial"/>
              <a:ea typeface="Arial"/>
              <a:cs typeface="Arial"/>
              <a:sym typeface="Arial"/>
            </a:endParaRPr>
          </a:p>
        </p:txBody>
      </p:sp>
      <p:sp>
        <p:nvSpPr>
          <p:cNvPr id="185" name="Google Shape;185;p3"/>
          <p:cNvSpPr txBox="1"/>
          <p:nvPr/>
        </p:nvSpPr>
        <p:spPr>
          <a:xfrm>
            <a:off x="4290487" y="3011578"/>
            <a:ext cx="4572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State-by-State EV Trend Comparison &amp; Vehicle Insights</a:t>
            </a:r>
            <a:endParaRPr b="1" i="0" sz="1800" u="none" cap="none" strike="noStrike">
              <a:solidFill>
                <a:schemeClr val="dk1"/>
              </a:solidFill>
              <a:latin typeface="Arial"/>
              <a:ea typeface="Arial"/>
              <a:cs typeface="Arial"/>
              <a:sym typeface="Arial"/>
            </a:endParaRPr>
          </a:p>
        </p:txBody>
      </p:sp>
      <p:sp>
        <p:nvSpPr>
          <p:cNvPr id="186" name="Google Shape;186;p3"/>
          <p:cNvSpPr txBox="1"/>
          <p:nvPr/>
        </p:nvSpPr>
        <p:spPr>
          <a:xfrm>
            <a:off x="4290487" y="4070595"/>
            <a:ext cx="457200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Challenges and Conclusion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4"/>
          <p:cNvPicPr preferRelativeResize="0"/>
          <p:nvPr/>
        </p:nvPicPr>
        <p:blipFill rotWithShape="1">
          <a:blip r:embed="rId3">
            <a:alphaModFix/>
          </a:blip>
          <a:srcRect b="0" l="0" r="0" t="0"/>
          <a:stretch/>
        </p:blipFill>
        <p:spPr>
          <a:xfrm>
            <a:off x="0" y="9525"/>
            <a:ext cx="9144000" cy="5124450"/>
          </a:xfrm>
          <a:prstGeom prst="rect">
            <a:avLst/>
          </a:prstGeom>
          <a:noFill/>
          <a:ln>
            <a:noFill/>
          </a:ln>
        </p:spPr>
      </p:pic>
      <p:sp>
        <p:nvSpPr>
          <p:cNvPr id="192" name="Google Shape;192;p4"/>
          <p:cNvSpPr/>
          <p:nvPr/>
        </p:nvSpPr>
        <p:spPr>
          <a:xfrm>
            <a:off x="3737999" y="898857"/>
            <a:ext cx="4975601" cy="3813137"/>
          </a:xfrm>
          <a:prstGeom prst="rect">
            <a:avLst/>
          </a:prstGeom>
          <a:solidFill>
            <a:srgbClr val="FFFFFF">
              <a:alpha val="74901"/>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3" name="Google Shape;193;p4"/>
          <p:cNvSpPr txBox="1"/>
          <p:nvPr/>
        </p:nvSpPr>
        <p:spPr>
          <a:xfrm>
            <a:off x="533059" y="176319"/>
            <a:ext cx="2546378"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Arial"/>
                <a:ea typeface="Arial"/>
                <a:cs typeface="Arial"/>
                <a:sym typeface="Arial"/>
              </a:rPr>
              <a:t>Motivation</a:t>
            </a:r>
            <a:endParaRPr b="1" i="0" sz="3600" u="none" cap="none" strike="noStrike">
              <a:solidFill>
                <a:srgbClr val="000000"/>
              </a:solidFill>
              <a:latin typeface="Arial"/>
              <a:ea typeface="Arial"/>
              <a:cs typeface="Arial"/>
              <a:sym typeface="Arial"/>
            </a:endParaRPr>
          </a:p>
        </p:txBody>
      </p:sp>
      <p:sp>
        <p:nvSpPr>
          <p:cNvPr id="194" name="Google Shape;194;p4"/>
          <p:cNvSpPr txBox="1"/>
          <p:nvPr/>
        </p:nvSpPr>
        <p:spPr>
          <a:xfrm>
            <a:off x="0" y="4922193"/>
            <a:ext cx="4744219" cy="230832"/>
          </a:xfrm>
          <a:prstGeom prst="rect">
            <a:avLst/>
          </a:prstGeom>
          <a:solidFill>
            <a:srgbClr val="FFFFFF">
              <a:alpha val="49411"/>
            </a:srgbClr>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7F7F7F"/>
                </a:solidFill>
                <a:latin typeface="Arial"/>
                <a:ea typeface="Arial"/>
                <a:cs typeface="Arial"/>
                <a:sym typeface="Arial"/>
              </a:rPr>
              <a:t>Reference: https://www.iea.org/reports/global-ev-outlook-2024/trends-in-electric-cars</a:t>
            </a:r>
            <a:endParaRPr b="0" i="0" sz="900" u="none" cap="none" strike="noStrike">
              <a:solidFill>
                <a:srgbClr val="7F7F7F"/>
              </a:solidFill>
              <a:latin typeface="Arial"/>
              <a:ea typeface="Arial"/>
              <a:cs typeface="Arial"/>
              <a:sym typeface="Arial"/>
            </a:endParaRPr>
          </a:p>
        </p:txBody>
      </p:sp>
      <p:sp>
        <p:nvSpPr>
          <p:cNvPr id="195" name="Google Shape;195;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96" name="Google Shape;196;p4"/>
          <p:cNvSpPr txBox="1"/>
          <p:nvPr/>
        </p:nvSpPr>
        <p:spPr>
          <a:xfrm>
            <a:off x="3737999" y="1761305"/>
            <a:ext cx="5184328" cy="2132969"/>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b="1"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n" sz="1400" u="none" cap="none" strike="noStrike">
                <a:solidFill>
                  <a:schemeClr val="dk1"/>
                </a:solidFill>
                <a:latin typeface="Arial"/>
                <a:ea typeface="Arial"/>
                <a:cs typeface="Arial"/>
                <a:sym typeface="Arial"/>
              </a:rPr>
              <a:t>We aim to assess the </a:t>
            </a:r>
            <a:r>
              <a:rPr b="1" i="0" lang="en" sz="1400" u="none" cap="none" strike="noStrike">
                <a:solidFill>
                  <a:schemeClr val="dk1"/>
                </a:solidFill>
              </a:rPr>
              <a:t>U.S. </a:t>
            </a:r>
            <a:r>
              <a:rPr b="1" i="0" lang="en" sz="1400" u="none" cap="none" strike="noStrike">
                <a:solidFill>
                  <a:schemeClr val="dk1"/>
                </a:solidFill>
                <a:latin typeface="Arial"/>
                <a:ea typeface="Arial"/>
                <a:cs typeface="Arial"/>
                <a:sym typeface="Arial"/>
              </a:rPr>
              <a:t>EV market potential</a:t>
            </a:r>
            <a:r>
              <a:rPr b="0" i="0" lang="en" sz="1400" u="none" cap="none" strike="noStrike">
                <a:solidFill>
                  <a:schemeClr val="dk1"/>
                </a:solidFill>
                <a:latin typeface="Arial"/>
                <a:ea typeface="Arial"/>
                <a:cs typeface="Arial"/>
                <a:sym typeface="Arial"/>
              </a:rPr>
              <a:t> from a macroeconomic level</a:t>
            </a:r>
            <a:endParaRPr/>
          </a:p>
          <a:p>
            <a:pPr indent="0" lvl="0" marL="0" marR="0" rtl="0" algn="l">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n" sz="1400" u="none" cap="none" strike="noStrike">
                <a:solidFill>
                  <a:schemeClr val="dk1"/>
                </a:solidFill>
                <a:latin typeface="Arial"/>
                <a:ea typeface="Arial"/>
                <a:cs typeface="Arial"/>
                <a:sym typeface="Arial"/>
              </a:rPr>
              <a:t>Our analysis:</a:t>
            </a:r>
            <a:endParaRPr/>
          </a:p>
          <a:p>
            <a:pPr indent="0" lvl="0" marL="0" marR="0" rtl="0" algn="l">
              <a:lnSpc>
                <a:spcPct val="100000"/>
              </a:lnSpc>
              <a:spcBef>
                <a:spcPts val="0"/>
              </a:spcBef>
              <a:spcAft>
                <a:spcPts val="0"/>
              </a:spcAft>
              <a:buNone/>
            </a:pPr>
            <a:r>
              <a:rPr b="1" i="0" lang="en" sz="1400" u="sng" cap="none" strike="noStrike">
                <a:solidFill>
                  <a:schemeClr val="dk1"/>
                </a:solidFill>
                <a:latin typeface="Arial"/>
                <a:ea typeface="Arial"/>
                <a:cs typeface="Arial"/>
                <a:sym typeface="Arial"/>
              </a:rPr>
              <a:t>U.S. EV growth (2018-2023)</a:t>
            </a:r>
            <a:endParaRPr/>
          </a:p>
          <a:p>
            <a:pPr indent="0" lvl="0" marL="0" marR="0" rtl="0" algn="l">
              <a:lnSpc>
                <a:spcPct val="100000"/>
              </a:lnSpc>
              <a:spcBef>
                <a:spcPts val="0"/>
              </a:spcBef>
              <a:spcAft>
                <a:spcPts val="0"/>
              </a:spcAft>
              <a:buNone/>
            </a:pPr>
            <a:r>
              <a:t/>
            </a:r>
            <a:endParaRPr b="1" i="0" sz="1400" u="sng"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n" sz="1400" u="none" cap="none" strike="noStrike">
                <a:solidFill>
                  <a:schemeClr val="dk1"/>
                </a:solidFill>
                <a:latin typeface="Arial"/>
                <a:ea typeface="Arial"/>
                <a:cs typeface="Arial"/>
                <a:sym typeface="Arial"/>
              </a:rPr>
              <a:t>Focus: </a:t>
            </a:r>
            <a:endParaRPr/>
          </a:p>
          <a:p>
            <a:pPr indent="0" lvl="0" marL="0" marR="0" rtl="0" algn="l">
              <a:lnSpc>
                <a:spcPct val="100000"/>
              </a:lnSpc>
              <a:spcBef>
                <a:spcPts val="0"/>
              </a:spcBef>
              <a:spcAft>
                <a:spcPts val="0"/>
              </a:spcAft>
              <a:buNone/>
            </a:pPr>
            <a:r>
              <a:rPr b="1" i="0" lang="en" sz="1400" u="sng" cap="none" strike="noStrike">
                <a:solidFill>
                  <a:schemeClr val="dk1"/>
                </a:solidFill>
                <a:latin typeface="Arial"/>
                <a:ea typeface="Arial"/>
                <a:cs typeface="Arial"/>
                <a:sym typeface="Arial"/>
              </a:rPr>
              <a:t>vehicle registration</a:t>
            </a:r>
            <a:r>
              <a:rPr b="1" i="0" lang="en" sz="1400" u="none" cap="none" strike="noStrike">
                <a:solidFill>
                  <a:schemeClr val="dk1"/>
                </a:solidFill>
                <a:latin typeface="Arial"/>
                <a:ea typeface="Arial"/>
                <a:cs typeface="Arial"/>
                <a:sym typeface="Arial"/>
              </a:rPr>
              <a:t> and </a:t>
            </a:r>
            <a:r>
              <a:rPr b="1" i="0" lang="en" sz="1400" u="sng" cap="none" strike="noStrike">
                <a:solidFill>
                  <a:schemeClr val="dk1"/>
                </a:solidFill>
                <a:latin typeface="Arial"/>
                <a:ea typeface="Arial"/>
                <a:cs typeface="Arial"/>
                <a:sym typeface="Arial"/>
              </a:rPr>
              <a:t>charging station </a:t>
            </a:r>
            <a:r>
              <a:rPr b="1" i="1" lang="en" sz="1400" u="none" cap="none" strike="noStrike">
                <a:solidFill>
                  <a:schemeClr val="dk1"/>
                </a:solidFill>
                <a:latin typeface="Arial"/>
                <a:ea typeface="Arial"/>
                <a:cs typeface="Arial"/>
                <a:sym typeface="Arial"/>
              </a:rPr>
              <a:t>infrastructure</a:t>
            </a:r>
            <a:endParaRPr/>
          </a:p>
          <a:p>
            <a:pPr indent="0" lvl="0" marL="0" marR="0" rtl="0" algn="l">
              <a:lnSpc>
                <a:spcPct val="100000"/>
              </a:lnSpc>
              <a:spcBef>
                <a:spcPts val="0"/>
              </a:spcBef>
              <a:spcAft>
                <a:spcPts val="0"/>
              </a:spcAft>
              <a:buNone/>
            </a:pPr>
            <a:r>
              <a:t/>
            </a:r>
            <a:endParaRPr b="1" i="1"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n" sz="1400" u="none" cap="none" strike="noStrike">
                <a:solidFill>
                  <a:schemeClr val="dk1"/>
                </a:solidFill>
                <a:latin typeface="Roboto"/>
                <a:ea typeface="Roboto"/>
                <a:cs typeface="Roboto"/>
                <a:sym typeface="Roboto"/>
              </a:rPr>
              <a:t>Goal:</a:t>
            </a:r>
            <a:r>
              <a:rPr b="1" i="0" lang="en" sz="1400" u="none" cap="none" strike="noStrike">
                <a:solidFill>
                  <a:schemeClr val="dk1"/>
                </a:solidFill>
                <a:latin typeface="Roboto"/>
                <a:ea typeface="Roboto"/>
                <a:cs typeface="Roboto"/>
                <a:sym typeface="Roboto"/>
              </a:rPr>
              <a:t> </a:t>
            </a:r>
            <a:endParaRPr/>
          </a:p>
          <a:p>
            <a:pPr indent="0" lvl="0" marL="0" marR="0" rtl="0" algn="l">
              <a:lnSpc>
                <a:spcPct val="100000"/>
              </a:lnSpc>
              <a:spcBef>
                <a:spcPts val="0"/>
              </a:spcBef>
              <a:spcAft>
                <a:spcPts val="0"/>
              </a:spcAft>
              <a:buNone/>
            </a:pPr>
            <a:r>
              <a:rPr b="1" i="0" lang="en" sz="1400" u="none" cap="none" strike="noStrike">
                <a:solidFill>
                  <a:schemeClr val="dk1"/>
                </a:solidFill>
                <a:latin typeface="Roboto"/>
                <a:ea typeface="Roboto"/>
                <a:cs typeface="Roboto"/>
                <a:sym typeface="Roboto"/>
              </a:rPr>
              <a:t>Uncover trends and insights into the factors driving EV adoption. </a:t>
            </a:r>
            <a:endParaRPr b="0" i="0" sz="14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None/>
            </a:pPr>
            <a:r>
              <a:t/>
            </a:r>
            <a:endParaRPr b="0" i="1"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en" sz="14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en" sz="14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rgbClr val="000000"/>
              </a:buClr>
              <a:buSzPts val="1400"/>
              <a:buFont typeface="Arial"/>
              <a:buNone/>
            </a:pPr>
            <a:r>
              <a:t/>
            </a:r>
            <a:endParaRPr b="0" i="0" sz="1400" u="sng"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197" name="Google Shape;197;p4"/>
          <p:cNvSpPr/>
          <p:nvPr/>
        </p:nvSpPr>
        <p:spPr>
          <a:xfrm>
            <a:off x="3346836" y="1171194"/>
            <a:ext cx="5575491" cy="615931"/>
          </a:xfrm>
          <a:prstGeom prst="rect">
            <a:avLst/>
          </a:prstGeom>
          <a:solidFill>
            <a:srgbClr val="029BD8">
              <a:alpha val="69803"/>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Arial"/>
                <a:ea typeface="Arial"/>
                <a:cs typeface="Arial"/>
                <a:sym typeface="Arial"/>
              </a:rPr>
              <a:t>2023 global EV registrations reached</a:t>
            </a:r>
            <a:r>
              <a:rPr b="1" i="0" lang="en" sz="1800" u="none" cap="none" strike="noStrike">
                <a:solidFill>
                  <a:schemeClr val="lt1"/>
                </a:solidFill>
                <a:latin typeface="Arial"/>
                <a:ea typeface="Arial"/>
                <a:cs typeface="Arial"/>
                <a:sym typeface="Arial"/>
              </a:rPr>
              <a:t> </a:t>
            </a:r>
            <a:r>
              <a:rPr b="1" i="0" lang="en" sz="1800" u="sng" cap="none" strike="noStrike">
                <a:solidFill>
                  <a:schemeClr val="lt1"/>
                </a:solidFill>
                <a:latin typeface="Arial"/>
                <a:ea typeface="Arial"/>
                <a:cs typeface="Arial"/>
                <a:sym typeface="Arial"/>
              </a:rPr>
              <a:t>14 million</a:t>
            </a:r>
            <a:endParaRPr/>
          </a:p>
          <a:p>
            <a:pPr indent="0" lvl="0" marL="0" marR="0" rtl="0" algn="l">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Does the U.S. market still have </a:t>
            </a:r>
            <a:r>
              <a:rPr b="1" i="0" lang="en" sz="1800" u="none" cap="none" strike="noStrike">
                <a:solidFill>
                  <a:schemeClr val="lt1"/>
                </a:solidFill>
                <a:latin typeface="Arial"/>
                <a:ea typeface="Arial"/>
                <a:cs typeface="Arial"/>
                <a:sym typeface="Arial"/>
              </a:rPr>
              <a:t>untapped potential?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03" name="Google Shape;203;p6"/>
          <p:cNvSpPr/>
          <p:nvPr/>
        </p:nvSpPr>
        <p:spPr>
          <a:xfrm rot="5400000">
            <a:off x="121314" y="-117106"/>
            <a:ext cx="1592772" cy="1835400"/>
          </a:xfrm>
          <a:prstGeom prst="triangle">
            <a:avLst>
              <a:gd fmla="val 0" name="adj"/>
            </a:avLst>
          </a:prstGeom>
          <a:solidFill>
            <a:srgbClr val="FDAC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4" name="Google Shape;204;p6"/>
          <p:cNvSpPr/>
          <p:nvPr/>
        </p:nvSpPr>
        <p:spPr>
          <a:xfrm rot="5400000">
            <a:off x="331203" y="52934"/>
            <a:ext cx="1619960" cy="1866730"/>
          </a:xfrm>
          <a:prstGeom prst="triangle">
            <a:avLst>
              <a:gd fmla="val 0" name="adj"/>
            </a:avLst>
          </a:prstGeom>
          <a:solidFill>
            <a:srgbClr val="029B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5" name="Google Shape;205;p6"/>
          <p:cNvSpPr txBox="1"/>
          <p:nvPr/>
        </p:nvSpPr>
        <p:spPr>
          <a:xfrm>
            <a:off x="533059" y="176319"/>
            <a:ext cx="2546378" cy="12003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Arial"/>
                <a:ea typeface="Arial"/>
                <a:cs typeface="Arial"/>
                <a:sym typeface="Arial"/>
              </a:rPr>
              <a:t>Business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Arial"/>
                <a:ea typeface="Arial"/>
                <a:cs typeface="Arial"/>
                <a:sym typeface="Arial"/>
              </a:rPr>
              <a:t>Goal</a:t>
            </a:r>
            <a:endParaRPr b="1" i="0" sz="3600" u="none" cap="none" strike="noStrike">
              <a:solidFill>
                <a:srgbClr val="000000"/>
              </a:solidFill>
              <a:latin typeface="Arial"/>
              <a:ea typeface="Arial"/>
              <a:cs typeface="Arial"/>
              <a:sym typeface="Arial"/>
            </a:endParaRPr>
          </a:p>
        </p:txBody>
      </p:sp>
      <p:cxnSp>
        <p:nvCxnSpPr>
          <p:cNvPr id="206" name="Google Shape;206;p6"/>
          <p:cNvCxnSpPr/>
          <p:nvPr/>
        </p:nvCxnSpPr>
        <p:spPr>
          <a:xfrm rot="10800000">
            <a:off x="1869048" y="3844792"/>
            <a:ext cx="2971800" cy="1588"/>
          </a:xfrm>
          <a:prstGeom prst="straightConnector1">
            <a:avLst/>
          </a:prstGeom>
          <a:noFill/>
          <a:ln cap="flat" cmpd="sng" w="9525">
            <a:solidFill>
              <a:srgbClr val="FFFFFF"/>
            </a:solidFill>
            <a:prstDash val="solid"/>
            <a:round/>
            <a:headEnd len="sm" w="sm" type="none"/>
            <a:tailEnd len="sm" w="sm" type="none"/>
          </a:ln>
        </p:spPr>
      </p:cxnSp>
      <p:grpSp>
        <p:nvGrpSpPr>
          <p:cNvPr id="207" name="Google Shape;207;p6"/>
          <p:cNvGrpSpPr/>
          <p:nvPr/>
        </p:nvGrpSpPr>
        <p:grpSpPr>
          <a:xfrm>
            <a:off x="5791200" y="1406544"/>
            <a:ext cx="3288911" cy="3116250"/>
            <a:chOff x="4718200" y="1559374"/>
            <a:chExt cx="2907999" cy="2272936"/>
          </a:xfrm>
        </p:grpSpPr>
        <p:grpSp>
          <p:nvGrpSpPr>
            <p:cNvPr id="208" name="Google Shape;208;p6"/>
            <p:cNvGrpSpPr/>
            <p:nvPr/>
          </p:nvGrpSpPr>
          <p:grpSpPr>
            <a:xfrm>
              <a:off x="4718200" y="2667249"/>
              <a:ext cx="2907999" cy="1165061"/>
              <a:chOff x="4718200" y="2536625"/>
              <a:chExt cx="2907999" cy="1165061"/>
            </a:xfrm>
          </p:grpSpPr>
          <p:sp>
            <p:nvSpPr>
              <p:cNvPr id="209" name="Google Shape;209;p6"/>
              <p:cNvSpPr/>
              <p:nvPr/>
            </p:nvSpPr>
            <p:spPr>
              <a:xfrm>
                <a:off x="5073585" y="2536625"/>
                <a:ext cx="2197230" cy="617565"/>
              </a:xfrm>
              <a:custGeom>
                <a:rect b="b" l="l" r="r" t="t"/>
                <a:pathLst>
                  <a:path extrusionOk="0" h="660" w="1729">
                    <a:moveTo>
                      <a:pt x="864" y="0"/>
                    </a:moveTo>
                    <a:lnTo>
                      <a:pt x="0" y="351"/>
                    </a:lnTo>
                    <a:lnTo>
                      <a:pt x="864" y="660"/>
                    </a:lnTo>
                    <a:lnTo>
                      <a:pt x="1729" y="351"/>
                    </a:lnTo>
                    <a:lnTo>
                      <a:pt x="864" y="0"/>
                    </a:lnTo>
                    <a:close/>
                  </a:path>
                </a:pathLst>
              </a:custGeom>
              <a:solidFill>
                <a:srgbClr val="0A504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Calibri"/>
                  <a:ea typeface="Calibri"/>
                  <a:cs typeface="Calibri"/>
                  <a:sym typeface="Calibri"/>
                </a:endParaRPr>
              </a:p>
            </p:txBody>
          </p:sp>
          <p:grpSp>
            <p:nvGrpSpPr>
              <p:cNvPr id="210" name="Google Shape;210;p6"/>
              <p:cNvGrpSpPr/>
              <p:nvPr/>
            </p:nvGrpSpPr>
            <p:grpSpPr>
              <a:xfrm>
                <a:off x="4718200" y="2865294"/>
                <a:ext cx="2907999" cy="836392"/>
                <a:chOff x="4184800" y="3170094"/>
                <a:chExt cx="2907999" cy="836392"/>
              </a:xfrm>
            </p:grpSpPr>
            <p:grpSp>
              <p:nvGrpSpPr>
                <p:cNvPr id="211" name="Google Shape;211;p6"/>
                <p:cNvGrpSpPr/>
                <p:nvPr/>
              </p:nvGrpSpPr>
              <p:grpSpPr>
                <a:xfrm>
                  <a:off x="4184800" y="3170094"/>
                  <a:ext cx="2907999" cy="836392"/>
                  <a:chOff x="3561042" y="3305003"/>
                  <a:chExt cx="2725005" cy="1064289"/>
                </a:xfrm>
              </p:grpSpPr>
              <p:sp>
                <p:nvSpPr>
                  <p:cNvPr id="212" name="Google Shape;212;p6"/>
                  <p:cNvSpPr/>
                  <p:nvPr/>
                </p:nvSpPr>
                <p:spPr>
                  <a:xfrm>
                    <a:off x="4922949" y="3305003"/>
                    <a:ext cx="1363098" cy="1064289"/>
                  </a:xfrm>
                  <a:custGeom>
                    <a:rect b="b" l="l" r="r" t="t"/>
                    <a:pathLst>
                      <a:path extrusionOk="0" h="894" w="1145">
                        <a:moveTo>
                          <a:pt x="865" y="0"/>
                        </a:moveTo>
                        <a:lnTo>
                          <a:pt x="0" y="309"/>
                        </a:lnTo>
                        <a:lnTo>
                          <a:pt x="0" y="894"/>
                        </a:lnTo>
                        <a:lnTo>
                          <a:pt x="1145" y="484"/>
                        </a:lnTo>
                        <a:lnTo>
                          <a:pt x="865" y="0"/>
                        </a:lnTo>
                        <a:close/>
                      </a:path>
                    </a:pathLst>
                  </a:custGeom>
                  <a:solidFill>
                    <a:srgbClr val="107863"/>
                  </a:solidFill>
                  <a:ln>
                    <a:noFill/>
                  </a:ln>
                  <a:effectLst>
                    <a:outerShdw blurRad="50800" rotWithShape="0" algn="bl" dir="18900000" dist="381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Calibri"/>
                      <a:ea typeface="Calibri"/>
                      <a:cs typeface="Calibri"/>
                      <a:sym typeface="Calibri"/>
                    </a:endParaRPr>
                  </a:p>
                </p:txBody>
              </p:sp>
              <p:sp>
                <p:nvSpPr>
                  <p:cNvPr id="213" name="Google Shape;213;p6"/>
                  <p:cNvSpPr/>
                  <p:nvPr/>
                </p:nvSpPr>
                <p:spPr>
                  <a:xfrm>
                    <a:off x="3561042" y="3305003"/>
                    <a:ext cx="1361908" cy="1064289"/>
                  </a:xfrm>
                  <a:custGeom>
                    <a:rect b="b" l="l" r="r" t="t"/>
                    <a:pathLst>
                      <a:path extrusionOk="0" h="894" w="1144">
                        <a:moveTo>
                          <a:pt x="0" y="484"/>
                        </a:moveTo>
                        <a:lnTo>
                          <a:pt x="1144" y="894"/>
                        </a:lnTo>
                        <a:lnTo>
                          <a:pt x="1144" y="309"/>
                        </a:lnTo>
                        <a:lnTo>
                          <a:pt x="280" y="0"/>
                        </a:lnTo>
                        <a:lnTo>
                          <a:pt x="0" y="484"/>
                        </a:lnTo>
                        <a:close/>
                      </a:path>
                    </a:pathLst>
                  </a:custGeom>
                  <a:solidFill>
                    <a:srgbClr val="16A08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Calibri"/>
                      <a:ea typeface="Calibri"/>
                      <a:cs typeface="Calibri"/>
                      <a:sym typeface="Calibri"/>
                    </a:endParaRPr>
                  </a:p>
                </p:txBody>
              </p:sp>
            </p:grpSp>
            <p:sp>
              <p:nvSpPr>
                <p:cNvPr id="214" name="Google Shape;214;p6"/>
                <p:cNvSpPr/>
                <p:nvPr/>
              </p:nvSpPr>
              <p:spPr>
                <a:xfrm rot="874312">
                  <a:off x="4867718" y="3445271"/>
                  <a:ext cx="228600" cy="184150"/>
                </a:xfrm>
                <a:custGeom>
                  <a:rect b="b" l="l" r="r" t="t"/>
                  <a:pathLst>
                    <a:path extrusionOk="0" h="164" w="164">
                      <a:moveTo>
                        <a:pt x="64" y="100"/>
                      </a:moveTo>
                      <a:cubicBezTo>
                        <a:pt x="64" y="103"/>
                        <a:pt x="62" y="106"/>
                        <a:pt x="59" y="106"/>
                      </a:cubicBezTo>
                      <a:cubicBezTo>
                        <a:pt x="59" y="158"/>
                        <a:pt x="59" y="158"/>
                        <a:pt x="59" y="158"/>
                      </a:cubicBezTo>
                      <a:cubicBezTo>
                        <a:pt x="59" y="161"/>
                        <a:pt x="56" y="164"/>
                        <a:pt x="53" y="164"/>
                      </a:cubicBezTo>
                      <a:cubicBezTo>
                        <a:pt x="6" y="164"/>
                        <a:pt x="6" y="164"/>
                        <a:pt x="6" y="164"/>
                      </a:cubicBezTo>
                      <a:cubicBezTo>
                        <a:pt x="3" y="164"/>
                        <a:pt x="0" y="161"/>
                        <a:pt x="0" y="158"/>
                      </a:cubicBezTo>
                      <a:cubicBezTo>
                        <a:pt x="0" y="111"/>
                        <a:pt x="0" y="111"/>
                        <a:pt x="0" y="111"/>
                      </a:cubicBezTo>
                      <a:cubicBezTo>
                        <a:pt x="23" y="32"/>
                        <a:pt x="23" y="32"/>
                        <a:pt x="23" y="32"/>
                      </a:cubicBezTo>
                      <a:cubicBezTo>
                        <a:pt x="23" y="30"/>
                        <a:pt x="24" y="29"/>
                        <a:pt x="26" y="29"/>
                      </a:cubicBezTo>
                      <a:cubicBezTo>
                        <a:pt x="64" y="29"/>
                        <a:pt x="64" y="29"/>
                        <a:pt x="64" y="29"/>
                      </a:cubicBezTo>
                      <a:lnTo>
                        <a:pt x="64" y="100"/>
                      </a:lnTo>
                      <a:close/>
                      <a:moveTo>
                        <a:pt x="67" y="24"/>
                      </a:moveTo>
                      <a:cubicBezTo>
                        <a:pt x="35" y="24"/>
                        <a:pt x="35" y="24"/>
                        <a:pt x="35" y="24"/>
                      </a:cubicBezTo>
                      <a:cubicBezTo>
                        <a:pt x="35" y="3"/>
                        <a:pt x="35" y="3"/>
                        <a:pt x="35" y="3"/>
                      </a:cubicBezTo>
                      <a:cubicBezTo>
                        <a:pt x="35" y="1"/>
                        <a:pt x="36" y="0"/>
                        <a:pt x="38" y="0"/>
                      </a:cubicBezTo>
                      <a:cubicBezTo>
                        <a:pt x="64" y="0"/>
                        <a:pt x="64" y="0"/>
                        <a:pt x="64" y="0"/>
                      </a:cubicBezTo>
                      <a:cubicBezTo>
                        <a:pt x="66" y="0"/>
                        <a:pt x="67" y="1"/>
                        <a:pt x="67" y="3"/>
                      </a:cubicBezTo>
                      <a:lnTo>
                        <a:pt x="67" y="24"/>
                      </a:lnTo>
                      <a:close/>
                      <a:moveTo>
                        <a:pt x="94" y="94"/>
                      </a:moveTo>
                      <a:cubicBezTo>
                        <a:pt x="70" y="94"/>
                        <a:pt x="70" y="94"/>
                        <a:pt x="70" y="94"/>
                      </a:cubicBezTo>
                      <a:cubicBezTo>
                        <a:pt x="70" y="29"/>
                        <a:pt x="70" y="29"/>
                        <a:pt x="70" y="29"/>
                      </a:cubicBezTo>
                      <a:cubicBezTo>
                        <a:pt x="94" y="29"/>
                        <a:pt x="94" y="29"/>
                        <a:pt x="94" y="29"/>
                      </a:cubicBezTo>
                      <a:lnTo>
                        <a:pt x="94" y="94"/>
                      </a:lnTo>
                      <a:close/>
                      <a:moveTo>
                        <a:pt x="129" y="24"/>
                      </a:moveTo>
                      <a:cubicBezTo>
                        <a:pt x="97" y="24"/>
                        <a:pt x="97" y="24"/>
                        <a:pt x="97" y="24"/>
                      </a:cubicBezTo>
                      <a:cubicBezTo>
                        <a:pt x="97" y="3"/>
                        <a:pt x="97" y="3"/>
                        <a:pt x="97" y="3"/>
                      </a:cubicBezTo>
                      <a:cubicBezTo>
                        <a:pt x="97" y="1"/>
                        <a:pt x="98" y="0"/>
                        <a:pt x="100" y="0"/>
                      </a:cubicBezTo>
                      <a:cubicBezTo>
                        <a:pt x="126" y="0"/>
                        <a:pt x="126" y="0"/>
                        <a:pt x="126" y="0"/>
                      </a:cubicBezTo>
                      <a:cubicBezTo>
                        <a:pt x="128" y="0"/>
                        <a:pt x="129" y="1"/>
                        <a:pt x="129" y="3"/>
                      </a:cubicBezTo>
                      <a:lnTo>
                        <a:pt x="129" y="24"/>
                      </a:lnTo>
                      <a:close/>
                      <a:moveTo>
                        <a:pt x="164" y="158"/>
                      </a:moveTo>
                      <a:cubicBezTo>
                        <a:pt x="164" y="161"/>
                        <a:pt x="161" y="164"/>
                        <a:pt x="158" y="164"/>
                      </a:cubicBezTo>
                      <a:cubicBezTo>
                        <a:pt x="111" y="164"/>
                        <a:pt x="111" y="164"/>
                        <a:pt x="111" y="164"/>
                      </a:cubicBezTo>
                      <a:cubicBezTo>
                        <a:pt x="108" y="164"/>
                        <a:pt x="105" y="161"/>
                        <a:pt x="105" y="158"/>
                      </a:cubicBezTo>
                      <a:cubicBezTo>
                        <a:pt x="105" y="106"/>
                        <a:pt x="105" y="106"/>
                        <a:pt x="105" y="106"/>
                      </a:cubicBezTo>
                      <a:cubicBezTo>
                        <a:pt x="102" y="106"/>
                        <a:pt x="100" y="103"/>
                        <a:pt x="100" y="100"/>
                      </a:cubicBezTo>
                      <a:cubicBezTo>
                        <a:pt x="100" y="29"/>
                        <a:pt x="100" y="29"/>
                        <a:pt x="100" y="29"/>
                      </a:cubicBezTo>
                      <a:cubicBezTo>
                        <a:pt x="138" y="29"/>
                        <a:pt x="138" y="29"/>
                        <a:pt x="138" y="29"/>
                      </a:cubicBezTo>
                      <a:cubicBezTo>
                        <a:pt x="140" y="29"/>
                        <a:pt x="141" y="30"/>
                        <a:pt x="141" y="32"/>
                      </a:cubicBezTo>
                      <a:cubicBezTo>
                        <a:pt x="164" y="111"/>
                        <a:pt x="164" y="111"/>
                        <a:pt x="164" y="111"/>
                      </a:cubicBezTo>
                      <a:lnTo>
                        <a:pt x="164" y="158"/>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5" name="Google Shape;215;p6"/>
                <p:cNvSpPr/>
                <p:nvPr/>
              </p:nvSpPr>
              <p:spPr>
                <a:xfrm rot="-752571">
                  <a:off x="5957013" y="3379779"/>
                  <a:ext cx="639919"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5C2C2"/>
                    </a:buClr>
                    <a:buSzPts val="1800"/>
                    <a:buFont typeface="Arial"/>
                    <a:buNone/>
                  </a:pPr>
                  <a:r>
                    <a:rPr b="1" i="0" lang="en" sz="1800" u="none" cap="none" strike="noStrike">
                      <a:solidFill>
                        <a:srgbClr val="C5C2C2"/>
                      </a:solidFill>
                      <a:latin typeface="Calibri"/>
                      <a:ea typeface="Calibri"/>
                      <a:cs typeface="Calibri"/>
                      <a:sym typeface="Calibri"/>
                    </a:rPr>
                    <a:t>65 %</a:t>
                  </a:r>
                  <a:endParaRPr b="0" i="0" sz="1400" u="none" cap="none" strike="noStrike">
                    <a:solidFill>
                      <a:srgbClr val="000000"/>
                    </a:solidFill>
                    <a:latin typeface="Arial"/>
                    <a:ea typeface="Arial"/>
                    <a:cs typeface="Arial"/>
                    <a:sym typeface="Arial"/>
                  </a:endParaRPr>
                </a:p>
              </p:txBody>
            </p:sp>
          </p:grpSp>
        </p:grpSp>
        <p:grpSp>
          <p:nvGrpSpPr>
            <p:cNvPr id="216" name="Google Shape;216;p6"/>
            <p:cNvGrpSpPr/>
            <p:nvPr/>
          </p:nvGrpSpPr>
          <p:grpSpPr>
            <a:xfrm>
              <a:off x="5104077" y="2301700"/>
              <a:ext cx="2136242" cy="916993"/>
              <a:chOff x="5104077" y="2171076"/>
              <a:chExt cx="2136242" cy="916993"/>
            </a:xfrm>
          </p:grpSpPr>
          <p:sp>
            <p:nvSpPr>
              <p:cNvPr id="217" name="Google Shape;217;p6"/>
              <p:cNvSpPr/>
              <p:nvPr/>
            </p:nvSpPr>
            <p:spPr>
              <a:xfrm>
                <a:off x="5332781" y="2171076"/>
                <a:ext cx="1672062" cy="617566"/>
              </a:xfrm>
              <a:custGeom>
                <a:rect b="b" l="l" r="r" t="t"/>
                <a:pathLst>
                  <a:path extrusionOk="0" h="660" w="1729">
                    <a:moveTo>
                      <a:pt x="864" y="0"/>
                    </a:moveTo>
                    <a:lnTo>
                      <a:pt x="0" y="351"/>
                    </a:lnTo>
                    <a:lnTo>
                      <a:pt x="864" y="660"/>
                    </a:lnTo>
                    <a:lnTo>
                      <a:pt x="1729" y="351"/>
                    </a:lnTo>
                    <a:lnTo>
                      <a:pt x="864" y="0"/>
                    </a:lnTo>
                    <a:close/>
                  </a:path>
                </a:pathLst>
              </a:custGeom>
              <a:solidFill>
                <a:srgbClr val="4F612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Calibri"/>
                  <a:ea typeface="Calibri"/>
                  <a:cs typeface="Calibri"/>
                  <a:sym typeface="Calibri"/>
                </a:endParaRPr>
              </a:p>
            </p:txBody>
          </p:sp>
          <p:grpSp>
            <p:nvGrpSpPr>
              <p:cNvPr id="218" name="Google Shape;218;p6"/>
              <p:cNvGrpSpPr/>
              <p:nvPr/>
            </p:nvGrpSpPr>
            <p:grpSpPr>
              <a:xfrm>
                <a:off x="5104077" y="2472997"/>
                <a:ext cx="2136242" cy="615072"/>
                <a:chOff x="4570677" y="2777797"/>
                <a:chExt cx="2136242" cy="615072"/>
              </a:xfrm>
            </p:grpSpPr>
            <p:grpSp>
              <p:nvGrpSpPr>
                <p:cNvPr id="219" name="Google Shape;219;p6"/>
                <p:cNvGrpSpPr/>
                <p:nvPr/>
              </p:nvGrpSpPr>
              <p:grpSpPr>
                <a:xfrm>
                  <a:off x="4570677" y="2777797"/>
                  <a:ext cx="2136242" cy="615072"/>
                  <a:chOff x="3913095" y="2455301"/>
                  <a:chExt cx="2001814" cy="782664"/>
                </a:xfrm>
              </p:grpSpPr>
              <p:sp>
                <p:nvSpPr>
                  <p:cNvPr id="220" name="Google Shape;220;p6"/>
                  <p:cNvSpPr/>
                  <p:nvPr/>
                </p:nvSpPr>
                <p:spPr>
                  <a:xfrm>
                    <a:off x="4911621" y="2455301"/>
                    <a:ext cx="1003288" cy="782664"/>
                  </a:xfrm>
                  <a:custGeom>
                    <a:rect b="b" l="l" r="r" t="t"/>
                    <a:pathLst>
                      <a:path extrusionOk="0" h="894" w="1145">
                        <a:moveTo>
                          <a:pt x="865" y="0"/>
                        </a:moveTo>
                        <a:lnTo>
                          <a:pt x="0" y="309"/>
                        </a:lnTo>
                        <a:lnTo>
                          <a:pt x="0" y="894"/>
                        </a:lnTo>
                        <a:lnTo>
                          <a:pt x="1145" y="484"/>
                        </a:lnTo>
                        <a:lnTo>
                          <a:pt x="865" y="0"/>
                        </a:lnTo>
                        <a:close/>
                      </a:path>
                    </a:pathLst>
                  </a:custGeom>
                  <a:solidFill>
                    <a:srgbClr val="76923C"/>
                  </a:solidFill>
                  <a:ln>
                    <a:noFill/>
                  </a:ln>
                  <a:effectLst>
                    <a:outerShdw blurRad="50800" rotWithShape="0" algn="bl" dir="18900000" dist="381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Calibri"/>
                      <a:ea typeface="Calibri"/>
                      <a:cs typeface="Calibri"/>
                      <a:sym typeface="Calibri"/>
                    </a:endParaRPr>
                  </a:p>
                </p:txBody>
              </p:sp>
              <p:sp>
                <p:nvSpPr>
                  <p:cNvPr id="221" name="Google Shape;221;p6"/>
                  <p:cNvSpPr/>
                  <p:nvPr/>
                </p:nvSpPr>
                <p:spPr>
                  <a:xfrm>
                    <a:off x="3913095" y="2455301"/>
                    <a:ext cx="1001701" cy="782663"/>
                  </a:xfrm>
                  <a:custGeom>
                    <a:rect b="b" l="l" r="r" t="t"/>
                    <a:pathLst>
                      <a:path extrusionOk="0" h="894" w="1144">
                        <a:moveTo>
                          <a:pt x="0" y="484"/>
                        </a:moveTo>
                        <a:lnTo>
                          <a:pt x="1144" y="894"/>
                        </a:lnTo>
                        <a:lnTo>
                          <a:pt x="1144" y="309"/>
                        </a:lnTo>
                        <a:lnTo>
                          <a:pt x="280" y="0"/>
                        </a:lnTo>
                        <a:lnTo>
                          <a:pt x="0" y="484"/>
                        </a:lnTo>
                        <a:close/>
                      </a:path>
                    </a:pathLst>
                  </a:custGeom>
                  <a:solidFill>
                    <a:srgbClr val="9BBB59"/>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Calibri"/>
                      <a:ea typeface="Calibri"/>
                      <a:cs typeface="Calibri"/>
                      <a:sym typeface="Calibri"/>
                    </a:endParaRPr>
                  </a:p>
                </p:txBody>
              </p:sp>
            </p:grpSp>
            <p:sp>
              <p:nvSpPr>
                <p:cNvPr id="222" name="Google Shape;222;p6"/>
                <p:cNvSpPr/>
                <p:nvPr/>
              </p:nvSpPr>
              <p:spPr>
                <a:xfrm rot="708721">
                  <a:off x="5024570" y="2964180"/>
                  <a:ext cx="257175" cy="239346"/>
                </a:xfrm>
                <a:custGeom>
                  <a:rect b="b" l="l" r="r" t="t"/>
                  <a:pathLst>
                    <a:path extrusionOk="0" h="178" w="165">
                      <a:moveTo>
                        <a:pt x="128" y="107"/>
                      </a:moveTo>
                      <a:cubicBezTo>
                        <a:pt x="146" y="168"/>
                        <a:pt x="84" y="178"/>
                        <a:pt x="85" y="146"/>
                      </a:cubicBezTo>
                      <a:cubicBezTo>
                        <a:pt x="85" y="147"/>
                        <a:pt x="85" y="129"/>
                        <a:pt x="85" y="116"/>
                      </a:cubicBezTo>
                      <a:cubicBezTo>
                        <a:pt x="84" y="116"/>
                        <a:pt x="82" y="116"/>
                        <a:pt x="81" y="115"/>
                      </a:cubicBezTo>
                      <a:cubicBezTo>
                        <a:pt x="81" y="128"/>
                        <a:pt x="80" y="147"/>
                        <a:pt x="80" y="146"/>
                      </a:cubicBezTo>
                      <a:cubicBezTo>
                        <a:pt x="81" y="178"/>
                        <a:pt x="19" y="168"/>
                        <a:pt x="37" y="107"/>
                      </a:cubicBezTo>
                      <a:cubicBezTo>
                        <a:pt x="20" y="100"/>
                        <a:pt x="9" y="91"/>
                        <a:pt x="3" y="84"/>
                      </a:cubicBezTo>
                      <a:cubicBezTo>
                        <a:pt x="0" y="79"/>
                        <a:pt x="4" y="75"/>
                        <a:pt x="9" y="78"/>
                      </a:cubicBezTo>
                      <a:cubicBezTo>
                        <a:pt x="9" y="78"/>
                        <a:pt x="10" y="79"/>
                        <a:pt x="11" y="79"/>
                      </a:cubicBezTo>
                      <a:cubicBezTo>
                        <a:pt x="11" y="16"/>
                        <a:pt x="11" y="16"/>
                        <a:pt x="11" y="16"/>
                      </a:cubicBezTo>
                      <a:cubicBezTo>
                        <a:pt x="11" y="7"/>
                        <a:pt x="17" y="0"/>
                        <a:pt x="25" y="0"/>
                      </a:cubicBezTo>
                      <a:cubicBezTo>
                        <a:pt x="140" y="0"/>
                        <a:pt x="140" y="0"/>
                        <a:pt x="140" y="0"/>
                      </a:cubicBezTo>
                      <a:cubicBezTo>
                        <a:pt x="148" y="0"/>
                        <a:pt x="155" y="7"/>
                        <a:pt x="155" y="16"/>
                      </a:cubicBezTo>
                      <a:cubicBezTo>
                        <a:pt x="155" y="79"/>
                        <a:pt x="155" y="79"/>
                        <a:pt x="155" y="79"/>
                      </a:cubicBezTo>
                      <a:cubicBezTo>
                        <a:pt x="156" y="79"/>
                        <a:pt x="156" y="78"/>
                        <a:pt x="157" y="78"/>
                      </a:cubicBezTo>
                      <a:cubicBezTo>
                        <a:pt x="162" y="75"/>
                        <a:pt x="165" y="79"/>
                        <a:pt x="162" y="84"/>
                      </a:cubicBezTo>
                      <a:cubicBezTo>
                        <a:pt x="156" y="91"/>
                        <a:pt x="145" y="100"/>
                        <a:pt x="128" y="107"/>
                      </a:cubicBezTo>
                      <a:close/>
                      <a:moveTo>
                        <a:pt x="147" y="23"/>
                      </a:moveTo>
                      <a:cubicBezTo>
                        <a:pt x="147" y="12"/>
                        <a:pt x="144" y="8"/>
                        <a:pt x="134" y="8"/>
                      </a:cubicBezTo>
                      <a:cubicBezTo>
                        <a:pt x="32" y="8"/>
                        <a:pt x="32" y="8"/>
                        <a:pt x="32" y="8"/>
                      </a:cubicBezTo>
                      <a:cubicBezTo>
                        <a:pt x="22" y="8"/>
                        <a:pt x="19" y="12"/>
                        <a:pt x="19" y="23"/>
                      </a:cubicBezTo>
                      <a:cubicBezTo>
                        <a:pt x="19" y="85"/>
                        <a:pt x="19" y="85"/>
                        <a:pt x="19" y="85"/>
                      </a:cubicBezTo>
                      <a:cubicBezTo>
                        <a:pt x="41" y="96"/>
                        <a:pt x="60" y="94"/>
                        <a:pt x="70" y="94"/>
                      </a:cubicBezTo>
                      <a:cubicBezTo>
                        <a:pt x="74" y="93"/>
                        <a:pt x="77" y="94"/>
                        <a:pt x="78" y="96"/>
                      </a:cubicBezTo>
                      <a:cubicBezTo>
                        <a:pt x="79" y="96"/>
                        <a:pt x="79" y="97"/>
                        <a:pt x="79" y="97"/>
                      </a:cubicBezTo>
                      <a:cubicBezTo>
                        <a:pt x="81" y="99"/>
                        <a:pt x="83" y="100"/>
                        <a:pt x="85" y="102"/>
                      </a:cubicBezTo>
                      <a:cubicBezTo>
                        <a:pt x="85" y="96"/>
                        <a:pt x="88" y="93"/>
                        <a:pt x="96" y="94"/>
                      </a:cubicBezTo>
                      <a:cubicBezTo>
                        <a:pt x="106" y="94"/>
                        <a:pt x="125" y="96"/>
                        <a:pt x="147" y="84"/>
                      </a:cubicBezTo>
                      <a:lnTo>
                        <a:pt x="147" y="23"/>
                      </a:lnTo>
                      <a:close/>
                      <a:moveTo>
                        <a:pt x="61" y="86"/>
                      </a:moveTo>
                      <a:cubicBezTo>
                        <a:pt x="50" y="86"/>
                        <a:pt x="41" y="78"/>
                        <a:pt x="41" y="68"/>
                      </a:cubicBezTo>
                      <a:cubicBezTo>
                        <a:pt x="41" y="57"/>
                        <a:pt x="50" y="49"/>
                        <a:pt x="61" y="49"/>
                      </a:cubicBezTo>
                      <a:cubicBezTo>
                        <a:pt x="72" y="49"/>
                        <a:pt x="81" y="57"/>
                        <a:pt x="81" y="68"/>
                      </a:cubicBezTo>
                      <a:cubicBezTo>
                        <a:pt x="81" y="78"/>
                        <a:pt x="72" y="86"/>
                        <a:pt x="61" y="86"/>
                      </a:cubicBezTo>
                      <a:close/>
                      <a:moveTo>
                        <a:pt x="107" y="86"/>
                      </a:moveTo>
                      <a:cubicBezTo>
                        <a:pt x="96" y="86"/>
                        <a:pt x="87" y="78"/>
                        <a:pt x="87" y="68"/>
                      </a:cubicBezTo>
                      <a:cubicBezTo>
                        <a:pt x="87" y="57"/>
                        <a:pt x="96" y="49"/>
                        <a:pt x="107" y="49"/>
                      </a:cubicBezTo>
                      <a:cubicBezTo>
                        <a:pt x="118" y="49"/>
                        <a:pt x="127" y="57"/>
                        <a:pt x="127" y="68"/>
                      </a:cubicBezTo>
                      <a:cubicBezTo>
                        <a:pt x="127" y="78"/>
                        <a:pt x="118" y="86"/>
                        <a:pt x="107" y="8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3" name="Google Shape;223;p6"/>
                <p:cNvSpPr/>
                <p:nvPr/>
              </p:nvSpPr>
              <p:spPr>
                <a:xfrm rot="-734537">
                  <a:off x="5802025" y="2879487"/>
                  <a:ext cx="588623"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5C2C2"/>
                    </a:buClr>
                    <a:buSzPts val="1600"/>
                    <a:buFont typeface="Arial"/>
                    <a:buNone/>
                  </a:pPr>
                  <a:r>
                    <a:rPr b="1" i="0" lang="en" sz="1600" u="none" cap="none" strike="noStrike">
                      <a:solidFill>
                        <a:srgbClr val="C5C2C2"/>
                      </a:solidFill>
                      <a:latin typeface="Calibri"/>
                      <a:ea typeface="Calibri"/>
                      <a:cs typeface="Calibri"/>
                      <a:sym typeface="Calibri"/>
                    </a:rPr>
                    <a:t>45 %</a:t>
                  </a:r>
                  <a:endParaRPr b="0" i="0" sz="1400" u="none" cap="none" strike="noStrike">
                    <a:solidFill>
                      <a:srgbClr val="000000"/>
                    </a:solidFill>
                    <a:latin typeface="Arial"/>
                    <a:ea typeface="Arial"/>
                    <a:cs typeface="Arial"/>
                    <a:sym typeface="Arial"/>
                  </a:endParaRPr>
                </a:p>
              </p:txBody>
            </p:sp>
          </p:grpSp>
        </p:grpSp>
        <p:grpSp>
          <p:nvGrpSpPr>
            <p:cNvPr id="224" name="Google Shape;224;p6"/>
            <p:cNvGrpSpPr/>
            <p:nvPr/>
          </p:nvGrpSpPr>
          <p:grpSpPr>
            <a:xfrm>
              <a:off x="5394329" y="1559374"/>
              <a:ext cx="1534695" cy="1189625"/>
              <a:chOff x="4860929" y="1733550"/>
              <a:chExt cx="1534695" cy="1189625"/>
            </a:xfrm>
          </p:grpSpPr>
          <p:grpSp>
            <p:nvGrpSpPr>
              <p:cNvPr id="225" name="Google Shape;225;p6"/>
              <p:cNvGrpSpPr/>
              <p:nvPr/>
            </p:nvGrpSpPr>
            <p:grpSpPr>
              <a:xfrm>
                <a:off x="4860929" y="1733550"/>
                <a:ext cx="1534695" cy="1189625"/>
                <a:chOff x="3938424" y="1500238"/>
                <a:chExt cx="1969051" cy="2072624"/>
              </a:xfrm>
            </p:grpSpPr>
            <p:sp>
              <p:nvSpPr>
                <p:cNvPr id="226" name="Google Shape;226;p6"/>
                <p:cNvSpPr/>
                <p:nvPr/>
              </p:nvSpPr>
              <p:spPr>
                <a:xfrm>
                  <a:off x="4922949" y="1500238"/>
                  <a:ext cx="984526" cy="2072624"/>
                </a:xfrm>
                <a:custGeom>
                  <a:rect b="b" l="l" r="r" t="t"/>
                  <a:pathLst>
                    <a:path extrusionOk="0" h="1741" w="827">
                      <a:moveTo>
                        <a:pt x="0" y="0"/>
                      </a:moveTo>
                      <a:lnTo>
                        <a:pt x="0" y="1741"/>
                      </a:lnTo>
                      <a:lnTo>
                        <a:pt x="827" y="1445"/>
                      </a:lnTo>
                      <a:lnTo>
                        <a:pt x="0" y="0"/>
                      </a:lnTo>
                      <a:close/>
                    </a:path>
                  </a:pathLst>
                </a:custGeom>
                <a:solidFill>
                  <a:srgbClr val="BA7509"/>
                </a:solidFill>
                <a:ln>
                  <a:noFill/>
                </a:ln>
                <a:effectLst>
                  <a:outerShdw blurRad="50800" rotWithShape="0" algn="bl" dir="18900000" dist="38100">
                    <a:srgbClr val="000000">
                      <a:alpha val="40000"/>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Calibri"/>
                    <a:ea typeface="Calibri"/>
                    <a:cs typeface="Calibri"/>
                    <a:sym typeface="Calibri"/>
                  </a:endParaRPr>
                </a:p>
              </p:txBody>
            </p:sp>
            <p:sp>
              <p:nvSpPr>
                <p:cNvPr id="227" name="Google Shape;227;p6"/>
                <p:cNvSpPr/>
                <p:nvPr/>
              </p:nvSpPr>
              <p:spPr>
                <a:xfrm>
                  <a:off x="3938424" y="1500238"/>
                  <a:ext cx="984526" cy="2072624"/>
                </a:xfrm>
                <a:custGeom>
                  <a:rect b="b" l="l" r="r" t="t"/>
                  <a:pathLst>
                    <a:path extrusionOk="0" h="1741" w="827">
                      <a:moveTo>
                        <a:pt x="827" y="1741"/>
                      </a:moveTo>
                      <a:lnTo>
                        <a:pt x="827" y="0"/>
                      </a:lnTo>
                      <a:lnTo>
                        <a:pt x="0" y="1445"/>
                      </a:lnTo>
                      <a:lnTo>
                        <a:pt x="827" y="1741"/>
                      </a:lnTo>
                      <a:close/>
                    </a:path>
                  </a:pathLst>
                </a:custGeom>
                <a:solidFill>
                  <a:srgbClr val="F39C1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0000"/>
                    </a:solidFill>
                    <a:latin typeface="Calibri"/>
                    <a:ea typeface="Calibri"/>
                    <a:cs typeface="Calibri"/>
                    <a:sym typeface="Calibri"/>
                  </a:endParaRPr>
                </a:p>
              </p:txBody>
            </p:sp>
          </p:grpSp>
          <p:sp>
            <p:nvSpPr>
              <p:cNvPr id="228" name="Google Shape;228;p6"/>
              <p:cNvSpPr/>
              <p:nvPr/>
            </p:nvSpPr>
            <p:spPr>
              <a:xfrm>
                <a:off x="5267325" y="2343150"/>
                <a:ext cx="228600" cy="228600"/>
              </a:xfrm>
              <a:custGeom>
                <a:rect b="b" l="l" r="r" t="t"/>
                <a:pathLst>
                  <a:path extrusionOk="0" h="158" w="158">
                    <a:moveTo>
                      <a:pt x="109" y="114"/>
                    </a:moveTo>
                    <a:cubicBezTo>
                      <a:pt x="88" y="123"/>
                      <a:pt x="72" y="138"/>
                      <a:pt x="60" y="155"/>
                    </a:cubicBezTo>
                    <a:cubicBezTo>
                      <a:pt x="66" y="157"/>
                      <a:pt x="72" y="158"/>
                      <a:pt x="79" y="158"/>
                    </a:cubicBezTo>
                    <a:cubicBezTo>
                      <a:pt x="91" y="158"/>
                      <a:pt x="102" y="155"/>
                      <a:pt x="112" y="150"/>
                    </a:cubicBezTo>
                    <a:cubicBezTo>
                      <a:pt x="114" y="142"/>
                      <a:pt x="114" y="134"/>
                      <a:pt x="114" y="126"/>
                    </a:cubicBezTo>
                    <a:cubicBezTo>
                      <a:pt x="114" y="123"/>
                      <a:pt x="114" y="120"/>
                      <a:pt x="114" y="117"/>
                    </a:cubicBezTo>
                    <a:cubicBezTo>
                      <a:pt x="112" y="116"/>
                      <a:pt x="110" y="115"/>
                      <a:pt x="109" y="114"/>
                    </a:cubicBezTo>
                    <a:close/>
                    <a:moveTo>
                      <a:pt x="132" y="20"/>
                    </a:moveTo>
                    <a:cubicBezTo>
                      <a:pt x="119" y="22"/>
                      <a:pt x="107" y="25"/>
                      <a:pt x="96" y="29"/>
                    </a:cubicBezTo>
                    <a:cubicBezTo>
                      <a:pt x="96" y="30"/>
                      <a:pt x="96" y="31"/>
                      <a:pt x="96" y="31"/>
                    </a:cubicBezTo>
                    <a:cubicBezTo>
                      <a:pt x="96" y="34"/>
                      <a:pt x="95" y="36"/>
                      <a:pt x="94" y="39"/>
                    </a:cubicBezTo>
                    <a:cubicBezTo>
                      <a:pt x="105" y="52"/>
                      <a:pt x="114" y="67"/>
                      <a:pt x="120" y="84"/>
                    </a:cubicBezTo>
                    <a:cubicBezTo>
                      <a:pt x="126" y="84"/>
                      <a:pt x="132" y="88"/>
                      <a:pt x="135" y="94"/>
                    </a:cubicBezTo>
                    <a:cubicBezTo>
                      <a:pt x="142" y="93"/>
                      <a:pt x="150" y="92"/>
                      <a:pt x="157" y="90"/>
                    </a:cubicBezTo>
                    <a:cubicBezTo>
                      <a:pt x="157" y="86"/>
                      <a:pt x="158" y="83"/>
                      <a:pt x="158" y="79"/>
                    </a:cubicBezTo>
                    <a:cubicBezTo>
                      <a:pt x="158" y="56"/>
                      <a:pt x="148" y="35"/>
                      <a:pt x="132" y="20"/>
                    </a:cubicBezTo>
                    <a:close/>
                    <a:moveTo>
                      <a:pt x="100" y="105"/>
                    </a:moveTo>
                    <a:cubicBezTo>
                      <a:pt x="81" y="101"/>
                      <a:pt x="63" y="94"/>
                      <a:pt x="47" y="83"/>
                    </a:cubicBezTo>
                    <a:cubicBezTo>
                      <a:pt x="44" y="85"/>
                      <a:pt x="41" y="86"/>
                      <a:pt x="38" y="86"/>
                    </a:cubicBezTo>
                    <a:cubicBezTo>
                      <a:pt x="37" y="86"/>
                      <a:pt x="36" y="86"/>
                      <a:pt x="35" y="86"/>
                    </a:cubicBezTo>
                    <a:cubicBezTo>
                      <a:pt x="27" y="100"/>
                      <a:pt x="22" y="116"/>
                      <a:pt x="21" y="133"/>
                    </a:cubicBezTo>
                    <a:cubicBezTo>
                      <a:pt x="29" y="141"/>
                      <a:pt x="38" y="147"/>
                      <a:pt x="48" y="151"/>
                    </a:cubicBezTo>
                    <a:cubicBezTo>
                      <a:pt x="61" y="132"/>
                      <a:pt x="79" y="116"/>
                      <a:pt x="100" y="105"/>
                    </a:cubicBezTo>
                    <a:close/>
                    <a:moveTo>
                      <a:pt x="126" y="116"/>
                    </a:moveTo>
                    <a:cubicBezTo>
                      <a:pt x="126" y="119"/>
                      <a:pt x="126" y="122"/>
                      <a:pt x="126" y="126"/>
                    </a:cubicBezTo>
                    <a:cubicBezTo>
                      <a:pt x="126" y="131"/>
                      <a:pt x="126" y="137"/>
                      <a:pt x="125" y="143"/>
                    </a:cubicBezTo>
                    <a:cubicBezTo>
                      <a:pt x="139" y="133"/>
                      <a:pt x="149" y="119"/>
                      <a:pt x="154" y="103"/>
                    </a:cubicBezTo>
                    <a:cubicBezTo>
                      <a:pt x="148" y="104"/>
                      <a:pt x="142" y="105"/>
                      <a:pt x="135" y="106"/>
                    </a:cubicBezTo>
                    <a:cubicBezTo>
                      <a:pt x="134" y="110"/>
                      <a:pt x="130" y="114"/>
                      <a:pt x="126" y="116"/>
                    </a:cubicBezTo>
                    <a:close/>
                    <a:moveTo>
                      <a:pt x="104" y="93"/>
                    </a:moveTo>
                    <a:cubicBezTo>
                      <a:pt x="105" y="91"/>
                      <a:pt x="107" y="89"/>
                      <a:pt x="108" y="88"/>
                    </a:cubicBezTo>
                    <a:cubicBezTo>
                      <a:pt x="103" y="73"/>
                      <a:pt x="96" y="59"/>
                      <a:pt x="86" y="47"/>
                    </a:cubicBezTo>
                    <a:cubicBezTo>
                      <a:pt x="84" y="47"/>
                      <a:pt x="81" y="48"/>
                      <a:pt x="79" y="48"/>
                    </a:cubicBezTo>
                    <a:cubicBezTo>
                      <a:pt x="75" y="48"/>
                      <a:pt x="72" y="47"/>
                      <a:pt x="69" y="45"/>
                    </a:cubicBezTo>
                    <a:cubicBezTo>
                      <a:pt x="63" y="49"/>
                      <a:pt x="58" y="55"/>
                      <a:pt x="52" y="60"/>
                    </a:cubicBezTo>
                    <a:cubicBezTo>
                      <a:pt x="54" y="63"/>
                      <a:pt x="55" y="66"/>
                      <a:pt x="55" y="69"/>
                    </a:cubicBezTo>
                    <a:cubicBezTo>
                      <a:pt x="55" y="71"/>
                      <a:pt x="55" y="73"/>
                      <a:pt x="54" y="74"/>
                    </a:cubicBezTo>
                    <a:cubicBezTo>
                      <a:pt x="69" y="84"/>
                      <a:pt x="86" y="91"/>
                      <a:pt x="104" y="93"/>
                    </a:cubicBezTo>
                    <a:close/>
                    <a:moveTo>
                      <a:pt x="79" y="14"/>
                    </a:moveTo>
                    <a:cubicBezTo>
                      <a:pt x="83" y="14"/>
                      <a:pt x="87" y="16"/>
                      <a:pt x="90" y="19"/>
                    </a:cubicBezTo>
                    <a:cubicBezTo>
                      <a:pt x="99" y="15"/>
                      <a:pt x="108" y="12"/>
                      <a:pt x="118" y="10"/>
                    </a:cubicBezTo>
                    <a:cubicBezTo>
                      <a:pt x="106" y="4"/>
                      <a:pt x="93" y="0"/>
                      <a:pt x="79" y="0"/>
                    </a:cubicBezTo>
                    <a:cubicBezTo>
                      <a:pt x="69" y="0"/>
                      <a:pt x="60" y="2"/>
                      <a:pt x="51" y="5"/>
                    </a:cubicBezTo>
                    <a:cubicBezTo>
                      <a:pt x="58" y="8"/>
                      <a:pt x="64" y="12"/>
                      <a:pt x="70" y="17"/>
                    </a:cubicBezTo>
                    <a:cubicBezTo>
                      <a:pt x="73" y="15"/>
                      <a:pt x="76" y="14"/>
                      <a:pt x="79" y="14"/>
                    </a:cubicBezTo>
                    <a:close/>
                    <a:moveTo>
                      <a:pt x="21" y="69"/>
                    </a:moveTo>
                    <a:cubicBezTo>
                      <a:pt x="21" y="67"/>
                      <a:pt x="22" y="65"/>
                      <a:pt x="23" y="62"/>
                    </a:cubicBezTo>
                    <a:cubicBezTo>
                      <a:pt x="17" y="57"/>
                      <a:pt x="12" y="50"/>
                      <a:pt x="8" y="43"/>
                    </a:cubicBezTo>
                    <a:cubicBezTo>
                      <a:pt x="3" y="54"/>
                      <a:pt x="0" y="66"/>
                      <a:pt x="0" y="79"/>
                    </a:cubicBezTo>
                    <a:cubicBezTo>
                      <a:pt x="0" y="94"/>
                      <a:pt x="4" y="107"/>
                      <a:pt x="11" y="119"/>
                    </a:cubicBezTo>
                    <a:cubicBezTo>
                      <a:pt x="13" y="105"/>
                      <a:pt x="18" y="92"/>
                      <a:pt x="25" y="79"/>
                    </a:cubicBezTo>
                    <a:cubicBezTo>
                      <a:pt x="23" y="76"/>
                      <a:pt x="21" y="73"/>
                      <a:pt x="21" y="69"/>
                    </a:cubicBezTo>
                    <a:close/>
                    <a:moveTo>
                      <a:pt x="38" y="52"/>
                    </a:moveTo>
                    <a:cubicBezTo>
                      <a:pt x="40" y="52"/>
                      <a:pt x="42" y="53"/>
                      <a:pt x="43" y="53"/>
                    </a:cubicBezTo>
                    <a:cubicBezTo>
                      <a:pt x="49" y="46"/>
                      <a:pt x="56" y="40"/>
                      <a:pt x="63" y="35"/>
                    </a:cubicBezTo>
                    <a:cubicBezTo>
                      <a:pt x="62" y="34"/>
                      <a:pt x="62" y="32"/>
                      <a:pt x="62" y="31"/>
                    </a:cubicBezTo>
                    <a:cubicBezTo>
                      <a:pt x="62" y="29"/>
                      <a:pt x="63" y="28"/>
                      <a:pt x="63" y="26"/>
                    </a:cubicBezTo>
                    <a:cubicBezTo>
                      <a:pt x="55" y="20"/>
                      <a:pt x="46" y="15"/>
                      <a:pt x="37" y="12"/>
                    </a:cubicBezTo>
                    <a:cubicBezTo>
                      <a:pt x="29" y="17"/>
                      <a:pt x="21" y="24"/>
                      <a:pt x="15" y="32"/>
                    </a:cubicBezTo>
                    <a:cubicBezTo>
                      <a:pt x="20" y="40"/>
                      <a:pt x="25" y="47"/>
                      <a:pt x="31" y="54"/>
                    </a:cubicBezTo>
                    <a:cubicBezTo>
                      <a:pt x="33" y="53"/>
                      <a:pt x="36" y="52"/>
                      <a:pt x="38" y="52"/>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9" name="Google Shape;229;p6"/>
              <p:cNvSpPr/>
              <p:nvPr/>
            </p:nvSpPr>
            <p:spPr>
              <a:xfrm rot="-660567">
                <a:off x="5669039" y="2327858"/>
                <a:ext cx="463588"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5C2C2"/>
                  </a:buClr>
                  <a:buSzPts val="1100"/>
                  <a:buFont typeface="Arial"/>
                  <a:buNone/>
                </a:pPr>
                <a:r>
                  <a:rPr b="1" i="0" lang="en" sz="1100" u="none" cap="none" strike="noStrike">
                    <a:solidFill>
                      <a:srgbClr val="C5C2C2"/>
                    </a:solidFill>
                    <a:latin typeface="Calibri"/>
                    <a:ea typeface="Calibri"/>
                    <a:cs typeface="Calibri"/>
                    <a:sym typeface="Calibri"/>
                  </a:rPr>
                  <a:t>15 %</a:t>
                </a:r>
                <a:endParaRPr b="0" i="0" sz="1400" u="none" cap="none" strike="noStrike">
                  <a:solidFill>
                    <a:srgbClr val="000000"/>
                  </a:solidFill>
                  <a:latin typeface="Arial"/>
                  <a:ea typeface="Arial"/>
                  <a:cs typeface="Arial"/>
                  <a:sym typeface="Arial"/>
                </a:endParaRPr>
              </a:p>
            </p:txBody>
          </p:sp>
        </p:grpSp>
      </p:grpSp>
      <p:cxnSp>
        <p:nvCxnSpPr>
          <p:cNvPr id="230" name="Google Shape;230;p6"/>
          <p:cNvCxnSpPr/>
          <p:nvPr/>
        </p:nvCxnSpPr>
        <p:spPr>
          <a:xfrm rot="10800000">
            <a:off x="2341535" y="2925553"/>
            <a:ext cx="2971800" cy="1588"/>
          </a:xfrm>
          <a:prstGeom prst="straightConnector1">
            <a:avLst/>
          </a:prstGeom>
          <a:noFill/>
          <a:ln cap="flat" cmpd="sng" w="9525">
            <a:solidFill>
              <a:srgbClr val="FFFFFF"/>
            </a:solidFill>
            <a:prstDash val="solid"/>
            <a:round/>
            <a:headEnd len="sm" w="sm" type="none"/>
            <a:tailEnd len="sm" w="sm" type="none"/>
          </a:ln>
        </p:spPr>
      </p:cxnSp>
      <p:cxnSp>
        <p:nvCxnSpPr>
          <p:cNvPr id="231" name="Google Shape;231;p6"/>
          <p:cNvCxnSpPr/>
          <p:nvPr/>
        </p:nvCxnSpPr>
        <p:spPr>
          <a:xfrm rot="10800000">
            <a:off x="2819400" y="2048324"/>
            <a:ext cx="2971800" cy="1588"/>
          </a:xfrm>
          <a:prstGeom prst="straightConnector1">
            <a:avLst/>
          </a:prstGeom>
          <a:noFill/>
          <a:ln cap="flat" cmpd="sng" w="9525">
            <a:solidFill>
              <a:srgbClr val="FFFFFF"/>
            </a:solidFill>
            <a:prstDash val="solid"/>
            <a:round/>
            <a:headEnd len="sm" w="sm" type="none"/>
            <a:tailEnd len="sm" w="sm" type="none"/>
          </a:ln>
        </p:spPr>
      </p:cxnSp>
      <p:grpSp>
        <p:nvGrpSpPr>
          <p:cNvPr id="232" name="Google Shape;232;p6"/>
          <p:cNvGrpSpPr/>
          <p:nvPr/>
        </p:nvGrpSpPr>
        <p:grpSpPr>
          <a:xfrm>
            <a:off x="2295029" y="943733"/>
            <a:ext cx="4755462" cy="1148326"/>
            <a:chOff x="2446050" y="1084716"/>
            <a:chExt cx="4755462" cy="1148326"/>
          </a:xfrm>
        </p:grpSpPr>
        <p:sp>
          <p:nvSpPr>
            <p:cNvPr id="233" name="Google Shape;233;p6"/>
            <p:cNvSpPr/>
            <p:nvPr/>
          </p:nvSpPr>
          <p:spPr>
            <a:xfrm>
              <a:off x="2446050" y="1608632"/>
              <a:ext cx="143536" cy="525114"/>
            </a:xfrm>
            <a:prstGeom prst="rect">
              <a:avLst/>
            </a:prstGeom>
            <a:solidFill>
              <a:srgbClr val="F39C1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4" name="Google Shape;234;p6"/>
            <p:cNvSpPr/>
            <p:nvPr/>
          </p:nvSpPr>
          <p:spPr>
            <a:xfrm>
              <a:off x="2723908" y="1084716"/>
              <a:ext cx="3943708" cy="6462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39C12"/>
                </a:buClr>
                <a:buSzPts val="1400"/>
                <a:buFont typeface="Arial"/>
                <a:buNone/>
              </a:pPr>
              <a:r>
                <a:rPr b="1" i="0" lang="en" sz="1800" u="none" cap="none" strike="noStrike">
                  <a:solidFill>
                    <a:srgbClr val="F39C12"/>
                  </a:solidFill>
                  <a:latin typeface="Arial"/>
                  <a:ea typeface="Arial"/>
                  <a:cs typeface="Arial"/>
                  <a:sym typeface="Arial"/>
                </a:rPr>
                <a:t>Predict Market Growth and Competitiveness</a:t>
              </a:r>
              <a:endParaRPr b="1" i="0" sz="1800" u="none" cap="none" strike="noStrike">
                <a:solidFill>
                  <a:srgbClr val="F39C12"/>
                </a:solidFill>
                <a:latin typeface="Arial"/>
                <a:ea typeface="Arial"/>
                <a:cs typeface="Arial"/>
                <a:sym typeface="Arial"/>
              </a:endParaRPr>
            </a:p>
          </p:txBody>
        </p:sp>
        <p:sp>
          <p:nvSpPr>
            <p:cNvPr id="235" name="Google Shape;235;p6"/>
            <p:cNvSpPr/>
            <p:nvPr/>
          </p:nvSpPr>
          <p:spPr>
            <a:xfrm>
              <a:off x="2708273" y="1671134"/>
              <a:ext cx="4493239" cy="561908"/>
            </a:xfrm>
            <a:prstGeom prst="rect">
              <a:avLst/>
            </a:prstGeom>
            <a:noFill/>
            <a:ln>
              <a:noFill/>
            </a:ln>
          </p:spPr>
          <p:txBody>
            <a:bodyPr anchorCtr="0" anchor="t" bIns="45700" lIns="91425" spcFirstLastPara="1" rIns="91425" wrap="square" tIns="45700">
              <a:spAutoFit/>
            </a:bodyPr>
            <a:lstStyle/>
            <a:p>
              <a:pPr indent="0" lvl="0" marL="0" marR="0" rtl="0" algn="l">
                <a:lnSpc>
                  <a:spcPct val="109090"/>
                </a:lnSpc>
                <a:spcBef>
                  <a:spcPts val="0"/>
                </a:spcBef>
                <a:spcAft>
                  <a:spcPts val="0"/>
                </a:spcAft>
                <a:buClr>
                  <a:srgbClr val="000000"/>
                </a:buClr>
                <a:buSzPts val="1400"/>
                <a:buFont typeface="Arial"/>
                <a:buNone/>
              </a:pPr>
              <a:r>
                <a:rPr b="0" i="0" lang="en" sz="1400" u="none" cap="none" strike="noStrike">
                  <a:solidFill>
                    <a:srgbClr val="757070"/>
                  </a:solidFill>
                  <a:latin typeface="Calibri"/>
                  <a:ea typeface="Calibri"/>
                  <a:cs typeface="Calibri"/>
                  <a:sym typeface="Calibri"/>
                </a:rPr>
                <a:t>Use insights to forecast EV adoption trends and recommend improvements to enhance competitiveness.</a:t>
              </a:r>
              <a:endParaRPr b="0" i="0" sz="1400" u="none" cap="none" strike="noStrike">
                <a:solidFill>
                  <a:srgbClr val="757070"/>
                </a:solidFill>
                <a:latin typeface="Calibri"/>
                <a:ea typeface="Calibri"/>
                <a:cs typeface="Calibri"/>
                <a:sym typeface="Calibri"/>
              </a:endParaRPr>
            </a:p>
          </p:txBody>
        </p:sp>
      </p:grpSp>
      <p:grpSp>
        <p:nvGrpSpPr>
          <p:cNvPr id="236" name="Google Shape;236;p6"/>
          <p:cNvGrpSpPr/>
          <p:nvPr/>
        </p:nvGrpSpPr>
        <p:grpSpPr>
          <a:xfrm>
            <a:off x="859505" y="3569701"/>
            <a:ext cx="5377366" cy="1119435"/>
            <a:chOff x="1595311" y="3599287"/>
            <a:chExt cx="5377366" cy="1119435"/>
          </a:xfrm>
        </p:grpSpPr>
        <p:sp>
          <p:nvSpPr>
            <p:cNvPr id="237" name="Google Shape;237;p6"/>
            <p:cNvSpPr/>
            <p:nvPr/>
          </p:nvSpPr>
          <p:spPr>
            <a:xfrm>
              <a:off x="1595311" y="3800382"/>
              <a:ext cx="151229" cy="536570"/>
            </a:xfrm>
            <a:prstGeom prst="rect">
              <a:avLst/>
            </a:prstGeom>
            <a:solidFill>
              <a:srgbClr val="16A08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8" name="Google Shape;238;p6"/>
            <p:cNvSpPr/>
            <p:nvPr/>
          </p:nvSpPr>
          <p:spPr>
            <a:xfrm>
              <a:off x="1859078" y="3599287"/>
              <a:ext cx="3207929" cy="6462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16A085"/>
                </a:buClr>
                <a:buSzPts val="1400"/>
                <a:buFont typeface="Arial"/>
                <a:buNone/>
              </a:pPr>
              <a:r>
                <a:rPr b="1" i="0" lang="en" sz="1800" u="none" cap="none" strike="noStrike">
                  <a:solidFill>
                    <a:srgbClr val="16A085"/>
                  </a:solidFill>
                  <a:latin typeface="Arial"/>
                  <a:ea typeface="Arial"/>
                  <a:cs typeface="Arial"/>
                  <a:sym typeface="Arial"/>
                </a:rPr>
                <a:t>Identify Key Drivers of EV Adoption</a:t>
              </a:r>
              <a:endParaRPr b="1" i="0" sz="1800" u="none" cap="none" strike="noStrike">
                <a:solidFill>
                  <a:srgbClr val="16A085"/>
                </a:solidFill>
                <a:latin typeface="Calibri"/>
                <a:ea typeface="Calibri"/>
                <a:cs typeface="Calibri"/>
                <a:sym typeface="Calibri"/>
              </a:endParaRPr>
            </a:p>
          </p:txBody>
        </p:sp>
        <p:sp>
          <p:nvSpPr>
            <p:cNvPr id="239" name="Google Shape;239;p6"/>
            <p:cNvSpPr/>
            <p:nvPr/>
          </p:nvSpPr>
          <p:spPr>
            <a:xfrm>
              <a:off x="1832691" y="4156814"/>
              <a:ext cx="5139986" cy="561908"/>
            </a:xfrm>
            <a:prstGeom prst="rect">
              <a:avLst/>
            </a:prstGeom>
            <a:noFill/>
            <a:ln>
              <a:noFill/>
            </a:ln>
          </p:spPr>
          <p:txBody>
            <a:bodyPr anchorCtr="0" anchor="t" bIns="45700" lIns="91425" spcFirstLastPara="1" rIns="91425" wrap="square" tIns="45700">
              <a:spAutoFit/>
            </a:bodyPr>
            <a:lstStyle/>
            <a:p>
              <a:pPr indent="0" lvl="0" marL="0" marR="0" rtl="0" algn="l">
                <a:lnSpc>
                  <a:spcPct val="109090"/>
                </a:lnSpc>
                <a:spcBef>
                  <a:spcPts val="0"/>
                </a:spcBef>
                <a:spcAft>
                  <a:spcPts val="0"/>
                </a:spcAft>
                <a:buClr>
                  <a:srgbClr val="757070"/>
                </a:buClr>
                <a:buSzPts val="1100"/>
                <a:buFont typeface="Arial"/>
                <a:buNone/>
              </a:pPr>
              <a:r>
                <a:rPr b="0" i="0" lang="en" sz="1400" u="none" cap="none" strike="noStrike">
                  <a:solidFill>
                    <a:srgbClr val="757070"/>
                  </a:solidFill>
                  <a:latin typeface="Calibri"/>
                  <a:ea typeface="Calibri"/>
                  <a:cs typeface="Calibri"/>
                  <a:sym typeface="Calibri"/>
                </a:rPr>
                <a:t>Analyze factors influencing the rise of electric vehicle registrations in the U.S., focusing on charging station expansion.</a:t>
              </a:r>
              <a:endParaRPr b="0" i="0" sz="1400" u="none" cap="none" strike="noStrike">
                <a:solidFill>
                  <a:srgbClr val="757070"/>
                </a:solidFill>
                <a:latin typeface="Calibri"/>
                <a:ea typeface="Calibri"/>
                <a:cs typeface="Calibri"/>
                <a:sym typeface="Calibri"/>
              </a:endParaRPr>
            </a:p>
          </p:txBody>
        </p:sp>
      </p:grpSp>
      <p:grpSp>
        <p:nvGrpSpPr>
          <p:cNvPr id="240" name="Google Shape;240;p6"/>
          <p:cNvGrpSpPr/>
          <p:nvPr/>
        </p:nvGrpSpPr>
        <p:grpSpPr>
          <a:xfrm>
            <a:off x="1457655" y="2260670"/>
            <a:ext cx="4985782" cy="1092073"/>
            <a:chOff x="2002217" y="2208858"/>
            <a:chExt cx="4985782" cy="1092073"/>
          </a:xfrm>
        </p:grpSpPr>
        <p:sp>
          <p:nvSpPr>
            <p:cNvPr id="241" name="Google Shape;241;p6"/>
            <p:cNvSpPr/>
            <p:nvPr/>
          </p:nvSpPr>
          <p:spPr>
            <a:xfrm>
              <a:off x="2002217" y="2446571"/>
              <a:ext cx="143942" cy="502425"/>
            </a:xfrm>
            <a:prstGeom prst="rect">
              <a:avLst/>
            </a:prstGeom>
            <a:solidFill>
              <a:srgbClr val="9BBB5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2" name="Google Shape;242;p6"/>
            <p:cNvSpPr/>
            <p:nvPr/>
          </p:nvSpPr>
          <p:spPr>
            <a:xfrm>
              <a:off x="2281325" y="2208858"/>
              <a:ext cx="4317207" cy="6462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9BBB59"/>
                </a:buClr>
                <a:buSzPts val="1400"/>
                <a:buFont typeface="Arial"/>
                <a:buNone/>
              </a:pPr>
              <a:r>
                <a:rPr b="1" i="0" lang="en" sz="1800" u="none" cap="none" strike="noStrike">
                  <a:solidFill>
                    <a:srgbClr val="9BBB59"/>
                  </a:solidFill>
                  <a:latin typeface="Arial"/>
                  <a:ea typeface="Arial"/>
                  <a:cs typeface="Arial"/>
                  <a:sym typeface="Arial"/>
                </a:rPr>
                <a:t>Analyze the market conditions of different states</a:t>
              </a:r>
              <a:endParaRPr b="1" i="0" sz="1800" u="none" cap="none" strike="noStrike">
                <a:solidFill>
                  <a:srgbClr val="9BBB59"/>
                </a:solidFill>
                <a:latin typeface="Arial"/>
                <a:ea typeface="Arial"/>
                <a:cs typeface="Arial"/>
                <a:sym typeface="Arial"/>
              </a:endParaRPr>
            </a:p>
          </p:txBody>
        </p:sp>
        <p:sp>
          <p:nvSpPr>
            <p:cNvPr id="243" name="Google Shape;243;p6"/>
            <p:cNvSpPr txBox="1"/>
            <p:nvPr/>
          </p:nvSpPr>
          <p:spPr>
            <a:xfrm>
              <a:off x="2286497" y="2777751"/>
              <a:ext cx="4701502"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757070"/>
                  </a:solidFill>
                  <a:latin typeface="Calibri"/>
                  <a:ea typeface="Calibri"/>
                  <a:cs typeface="Calibri"/>
                  <a:sym typeface="Calibri"/>
                </a:rPr>
                <a:t>Analyze the growth of EV stations and EV vehicle registrations in key states, as well as popular makes &amp; models</a:t>
              </a:r>
              <a:endParaRPr b="0" i="0" sz="1400" u="none" cap="none" strike="noStrike">
                <a:solidFill>
                  <a:srgbClr val="757070"/>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5"/>
          <p:cNvSpPr/>
          <p:nvPr/>
        </p:nvSpPr>
        <p:spPr>
          <a:xfrm rot="5400000">
            <a:off x="121314" y="-117106"/>
            <a:ext cx="1592772" cy="1835400"/>
          </a:xfrm>
          <a:prstGeom prst="triangle">
            <a:avLst>
              <a:gd fmla="val 0" name="adj"/>
            </a:avLst>
          </a:prstGeom>
          <a:solidFill>
            <a:srgbClr val="FDAC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9" name="Google Shape;249;p5"/>
          <p:cNvSpPr/>
          <p:nvPr/>
        </p:nvSpPr>
        <p:spPr>
          <a:xfrm rot="5400000">
            <a:off x="331203" y="52934"/>
            <a:ext cx="1619960" cy="1866730"/>
          </a:xfrm>
          <a:prstGeom prst="triangle">
            <a:avLst>
              <a:gd fmla="val 0" name="adj"/>
            </a:avLst>
          </a:prstGeom>
          <a:solidFill>
            <a:srgbClr val="029B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0" name="Google Shape;250;p5"/>
          <p:cNvSpPr txBox="1"/>
          <p:nvPr/>
        </p:nvSpPr>
        <p:spPr>
          <a:xfrm>
            <a:off x="533059" y="176319"/>
            <a:ext cx="25464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Arial"/>
                <a:ea typeface="Arial"/>
                <a:cs typeface="Arial"/>
                <a:sym typeface="Arial"/>
              </a:rPr>
              <a:t>Data Resources</a:t>
            </a:r>
            <a:endParaRPr b="1" i="0" sz="3600" u="none" cap="none" strike="noStrike">
              <a:solidFill>
                <a:srgbClr val="000000"/>
              </a:solidFill>
              <a:latin typeface="Arial"/>
              <a:ea typeface="Arial"/>
              <a:cs typeface="Arial"/>
              <a:sym typeface="Arial"/>
            </a:endParaRPr>
          </a:p>
        </p:txBody>
      </p:sp>
      <p:sp>
        <p:nvSpPr>
          <p:cNvPr id="251" name="Google Shape;251;p5"/>
          <p:cNvSpPr txBox="1"/>
          <p:nvPr/>
        </p:nvSpPr>
        <p:spPr>
          <a:xfrm>
            <a:off x="327560" y="1796280"/>
            <a:ext cx="4835400" cy="224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 sz="1400" u="sng" cap="none" strike="noStrike">
                <a:solidFill>
                  <a:schemeClr val="hlink"/>
                </a:solidFill>
                <a:latin typeface="Arial"/>
                <a:ea typeface="Arial"/>
                <a:cs typeface="Arial"/>
                <a:sym typeface="Arial"/>
                <a:hlinkClick r:id="rId3"/>
              </a:rPr>
              <a:t>U.S. Department of Energy’s database of alternative fueling stations in the U.S., starting in 2024:</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https://afdc.energy.gov/stations/states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 sz="1400" u="sng" cap="none" strike="noStrike">
                <a:solidFill>
                  <a:schemeClr val="hlink"/>
                </a:solidFill>
                <a:latin typeface="DM Sans"/>
                <a:ea typeface="DM Sans"/>
                <a:cs typeface="DM Sans"/>
                <a:sym typeface="DM Sans"/>
                <a:hlinkClick r:id="rId4"/>
              </a:rPr>
              <a:t>State EV Registration Database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https://www.atlasevhub.com/materials/state-ev-registration-data/#data</a:t>
            </a:r>
            <a:endParaRPr b="0" i="0" sz="1400" u="none" cap="none" strike="noStrike">
              <a:solidFill>
                <a:srgbClr val="000000"/>
              </a:solidFill>
              <a:latin typeface="Arial"/>
              <a:ea typeface="Arial"/>
              <a:cs typeface="Arial"/>
              <a:sym typeface="Arial"/>
            </a:endParaRPr>
          </a:p>
        </p:txBody>
      </p:sp>
      <p:pic>
        <p:nvPicPr>
          <p:cNvPr id="252" name="Google Shape;252;p5"/>
          <p:cNvPicPr preferRelativeResize="0"/>
          <p:nvPr/>
        </p:nvPicPr>
        <p:blipFill rotWithShape="1">
          <a:blip r:embed="rId5">
            <a:alphaModFix/>
          </a:blip>
          <a:srcRect b="0" l="24909" r="25715" t="0"/>
          <a:stretch/>
        </p:blipFill>
        <p:spPr>
          <a:xfrm>
            <a:off x="5229605" y="0"/>
            <a:ext cx="4852834" cy="5143500"/>
          </a:xfrm>
          <a:prstGeom prst="rect">
            <a:avLst/>
          </a:prstGeom>
          <a:noFill/>
          <a:ln>
            <a:noFill/>
          </a:ln>
        </p:spPr>
      </p:pic>
      <p:sp>
        <p:nvSpPr>
          <p:cNvPr id="253" name="Google Shape;253;p5"/>
          <p:cNvSpPr/>
          <p:nvPr/>
        </p:nvSpPr>
        <p:spPr>
          <a:xfrm>
            <a:off x="5229606" y="0"/>
            <a:ext cx="4852834" cy="5143500"/>
          </a:xfrm>
          <a:prstGeom prst="rect">
            <a:avLst/>
          </a:prstGeom>
          <a:solidFill>
            <a:srgbClr val="FFFFFF">
              <a:alpha val="5450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4" name="Google Shape;25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30be2cdb58e_0_0"/>
          <p:cNvSpPr/>
          <p:nvPr/>
        </p:nvSpPr>
        <p:spPr>
          <a:xfrm rot="5400000">
            <a:off x="121350" y="-117142"/>
            <a:ext cx="1592700" cy="1835400"/>
          </a:xfrm>
          <a:prstGeom prst="triangle">
            <a:avLst>
              <a:gd fmla="val 0" name="adj"/>
            </a:avLst>
          </a:prstGeom>
          <a:solidFill>
            <a:srgbClr val="FDAC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0" name="Google Shape;260;g30be2cdb58e_0_0"/>
          <p:cNvSpPr/>
          <p:nvPr/>
        </p:nvSpPr>
        <p:spPr>
          <a:xfrm rot="5400000">
            <a:off x="331248" y="53019"/>
            <a:ext cx="1620000" cy="1866600"/>
          </a:xfrm>
          <a:prstGeom prst="triangle">
            <a:avLst>
              <a:gd fmla="val 0" name="adj"/>
            </a:avLst>
          </a:prstGeom>
          <a:solidFill>
            <a:srgbClr val="029B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1" name="Google Shape;261;g30be2cdb58e_0_0"/>
          <p:cNvSpPr txBox="1"/>
          <p:nvPr/>
        </p:nvSpPr>
        <p:spPr>
          <a:xfrm>
            <a:off x="533059" y="176319"/>
            <a:ext cx="25464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Arial"/>
                <a:ea typeface="Arial"/>
                <a:cs typeface="Arial"/>
                <a:sym typeface="Arial"/>
              </a:rPr>
              <a:t>Data Resources</a:t>
            </a:r>
            <a:endParaRPr b="1" i="0" sz="3600" u="none" cap="none" strike="noStrike">
              <a:solidFill>
                <a:srgbClr val="000000"/>
              </a:solidFill>
              <a:latin typeface="Arial"/>
              <a:ea typeface="Arial"/>
              <a:cs typeface="Arial"/>
              <a:sym typeface="Arial"/>
            </a:endParaRPr>
          </a:p>
        </p:txBody>
      </p:sp>
      <p:sp>
        <p:nvSpPr>
          <p:cNvPr id="262" name="Google Shape;262;g30be2cdb58e_0_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63" name="Google Shape;263;g30be2cdb58e_0_0"/>
          <p:cNvSpPr txBox="1"/>
          <p:nvPr/>
        </p:nvSpPr>
        <p:spPr>
          <a:xfrm>
            <a:off x="327560" y="1796280"/>
            <a:ext cx="4835400" cy="1169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sng" cap="none" strike="noStrike">
                <a:solidFill>
                  <a:schemeClr val="dk1"/>
                </a:solidFill>
                <a:latin typeface="DM Sans"/>
                <a:ea typeface="DM Sans"/>
                <a:cs typeface="DM Sans"/>
                <a:sym typeface="DM Sans"/>
                <a:hlinkClick r:id="rId3">
                  <a:extLst>
                    <a:ext uri="{A12FA001-AC4F-418D-AE19-62706E023703}">
                      <ahyp:hlinkClr val="tx"/>
                    </a:ext>
                  </a:extLst>
                </a:hlinkClick>
              </a:rPr>
              <a:t>State EV Registration Database </a:t>
            </a: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DMV Snapshot (Date)</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4" name="Google Shape;264;g30be2cdb58e_0_0"/>
          <p:cNvPicPr preferRelativeResize="0"/>
          <p:nvPr/>
        </p:nvPicPr>
        <p:blipFill rotWithShape="1">
          <a:blip r:embed="rId4">
            <a:alphaModFix/>
          </a:blip>
          <a:srcRect b="0" l="0" r="0" t="0"/>
          <a:stretch/>
        </p:blipFill>
        <p:spPr>
          <a:xfrm>
            <a:off x="327550" y="2893501"/>
            <a:ext cx="8654199" cy="1488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30be2cdb58e_0_18"/>
          <p:cNvSpPr/>
          <p:nvPr/>
        </p:nvSpPr>
        <p:spPr>
          <a:xfrm>
            <a:off x="13500" y="1775400"/>
            <a:ext cx="4558500" cy="1592700"/>
          </a:xfrm>
          <a:prstGeom prst="roundRect">
            <a:avLst>
              <a:gd fmla="val 50000" name="adj"/>
            </a:avLst>
          </a:prstGeom>
          <a:solidFill>
            <a:schemeClr val="lt1"/>
          </a:solidFill>
          <a:ln cap="flat" cmpd="sng" w="2857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a:p>
            <a:pPr indent="45720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a:p>
            <a:pPr indent="0" lvl="0" marL="0" marR="0" rtl="0" algn="just">
              <a:lnSpc>
                <a:spcPct val="100000"/>
              </a:lnSpc>
              <a:spcBef>
                <a:spcPts val="0"/>
              </a:spcBef>
              <a:spcAft>
                <a:spcPts val="0"/>
              </a:spcAft>
              <a:buClr>
                <a:schemeClr val="dk1"/>
              </a:buClr>
              <a:buSzPts val="1100"/>
              <a:buFont typeface="Arial"/>
              <a:buNone/>
            </a:pPr>
            <a:r>
              <a:t/>
            </a:r>
            <a:endParaRPr b="1" i="0" sz="1400" u="none" cap="none" strike="noStrike">
              <a:solidFill>
                <a:schemeClr val="dk1"/>
              </a:solidFill>
              <a:latin typeface="Arial"/>
              <a:ea typeface="Arial"/>
              <a:cs typeface="Arial"/>
              <a:sym typeface="Arial"/>
            </a:endParaRPr>
          </a:p>
        </p:txBody>
      </p:sp>
      <p:sp>
        <p:nvSpPr>
          <p:cNvPr id="270" name="Google Shape;270;g30be2cdb58e_0_18"/>
          <p:cNvSpPr/>
          <p:nvPr/>
        </p:nvSpPr>
        <p:spPr>
          <a:xfrm rot="5400000">
            <a:off x="121350" y="-117142"/>
            <a:ext cx="1592700" cy="1835400"/>
          </a:xfrm>
          <a:prstGeom prst="triangle">
            <a:avLst>
              <a:gd fmla="val 0" name="adj"/>
            </a:avLst>
          </a:prstGeom>
          <a:solidFill>
            <a:srgbClr val="FDAC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1" name="Google Shape;271;g30be2cdb58e_0_18"/>
          <p:cNvSpPr/>
          <p:nvPr/>
        </p:nvSpPr>
        <p:spPr>
          <a:xfrm rot="5400000">
            <a:off x="331248" y="53019"/>
            <a:ext cx="1620000" cy="1866600"/>
          </a:xfrm>
          <a:prstGeom prst="triangle">
            <a:avLst>
              <a:gd fmla="val 0" name="adj"/>
            </a:avLst>
          </a:prstGeom>
          <a:solidFill>
            <a:srgbClr val="029B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2" name="Google Shape;272;g30be2cdb58e_0_18"/>
          <p:cNvSpPr txBox="1"/>
          <p:nvPr/>
        </p:nvSpPr>
        <p:spPr>
          <a:xfrm>
            <a:off x="533059" y="176319"/>
            <a:ext cx="25464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Arial"/>
                <a:ea typeface="Arial"/>
                <a:cs typeface="Arial"/>
                <a:sym typeface="Arial"/>
              </a:rPr>
              <a:t>Data Resources</a:t>
            </a:r>
            <a:endParaRPr b="1" i="0" sz="3600" u="none" cap="none" strike="noStrike">
              <a:solidFill>
                <a:srgbClr val="000000"/>
              </a:solidFill>
              <a:latin typeface="Arial"/>
              <a:ea typeface="Arial"/>
              <a:cs typeface="Arial"/>
              <a:sym typeface="Arial"/>
            </a:endParaRPr>
          </a:p>
        </p:txBody>
      </p:sp>
      <p:sp>
        <p:nvSpPr>
          <p:cNvPr id="273" name="Google Shape;273;g30be2cdb58e_0_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74" name="Google Shape;274;g30be2cdb58e_0_18"/>
          <p:cNvSpPr txBox="1"/>
          <p:nvPr/>
        </p:nvSpPr>
        <p:spPr>
          <a:xfrm>
            <a:off x="533050" y="1891800"/>
            <a:ext cx="4038900" cy="2031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sng" cap="none" strike="noStrike">
                <a:solidFill>
                  <a:schemeClr val="dk1"/>
                </a:solidFill>
                <a:latin typeface="DM Sans"/>
                <a:ea typeface="DM Sans"/>
                <a:cs typeface="DM Sans"/>
                <a:sym typeface="DM Sans"/>
                <a:hlinkClick r:id="rId3">
                  <a:extLst>
                    <a:ext uri="{A12FA001-AC4F-418D-AE19-62706E023703}">
                      <ahyp:hlinkClr val="tx"/>
                    </a:ext>
                  </a:extLst>
                </a:hlinkClick>
              </a:rPr>
              <a:t>State EV Registration Database </a:t>
            </a: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DMV Snapshot (Date)</a:t>
            </a:r>
            <a:endParaRPr b="1"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States selection</a:t>
            </a:r>
            <a:endParaRPr b="1"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12 states with available data</a:t>
            </a:r>
            <a:endParaRPr b="1"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Some states had unusable formats</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5" name="Google Shape;275;g30be2cdb58e_0_18"/>
          <p:cNvPicPr preferRelativeResize="0"/>
          <p:nvPr/>
        </p:nvPicPr>
        <p:blipFill rotWithShape="1">
          <a:blip r:embed="rId4">
            <a:alphaModFix/>
          </a:blip>
          <a:srcRect b="0" l="0" r="0" t="0"/>
          <a:stretch/>
        </p:blipFill>
        <p:spPr>
          <a:xfrm>
            <a:off x="4695525" y="1435526"/>
            <a:ext cx="4038900" cy="249664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30be2cdb58e_0_27"/>
          <p:cNvSpPr/>
          <p:nvPr/>
        </p:nvSpPr>
        <p:spPr>
          <a:xfrm>
            <a:off x="0" y="1775400"/>
            <a:ext cx="4432800" cy="1592700"/>
          </a:xfrm>
          <a:prstGeom prst="roundRect">
            <a:avLst>
              <a:gd fmla="val 50000" name="adj"/>
            </a:avLst>
          </a:prstGeom>
          <a:solidFill>
            <a:schemeClr val="lt1"/>
          </a:solidFill>
          <a:ln cap="flat" cmpd="sng" w="2857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457200" lvl="0" marL="0" marR="0" rtl="0" algn="just">
              <a:lnSpc>
                <a:spcPct val="100000"/>
              </a:lnSpc>
              <a:spcBef>
                <a:spcPts val="0"/>
              </a:spcBef>
              <a:spcAft>
                <a:spcPts val="0"/>
              </a:spcAft>
              <a:buClr>
                <a:schemeClr val="dk1"/>
              </a:buClr>
              <a:buSzPts val="1100"/>
              <a:buFont typeface="Arial"/>
              <a:buNone/>
            </a:pPr>
            <a:r>
              <a:t/>
            </a:r>
            <a:endParaRPr b="1" i="0" sz="1400" u="none" cap="none" strike="noStrike">
              <a:solidFill>
                <a:schemeClr val="dk1"/>
              </a:solidFill>
              <a:latin typeface="Arial"/>
              <a:ea typeface="Arial"/>
              <a:cs typeface="Arial"/>
              <a:sym typeface="Arial"/>
            </a:endParaRPr>
          </a:p>
        </p:txBody>
      </p:sp>
      <p:sp>
        <p:nvSpPr>
          <p:cNvPr id="281" name="Google Shape;281;g30be2cdb58e_0_27"/>
          <p:cNvSpPr/>
          <p:nvPr/>
        </p:nvSpPr>
        <p:spPr>
          <a:xfrm rot="5400000">
            <a:off x="121350" y="-117142"/>
            <a:ext cx="1592700" cy="1835400"/>
          </a:xfrm>
          <a:prstGeom prst="triangle">
            <a:avLst>
              <a:gd fmla="val 0" name="adj"/>
            </a:avLst>
          </a:prstGeom>
          <a:solidFill>
            <a:srgbClr val="FDAC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2" name="Google Shape;282;g30be2cdb58e_0_27"/>
          <p:cNvSpPr/>
          <p:nvPr/>
        </p:nvSpPr>
        <p:spPr>
          <a:xfrm rot="5400000">
            <a:off x="331248" y="53019"/>
            <a:ext cx="1620000" cy="1866600"/>
          </a:xfrm>
          <a:prstGeom prst="triangle">
            <a:avLst>
              <a:gd fmla="val 0" name="adj"/>
            </a:avLst>
          </a:prstGeom>
          <a:solidFill>
            <a:srgbClr val="029B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3" name="Google Shape;283;g30be2cdb58e_0_27"/>
          <p:cNvSpPr txBox="1"/>
          <p:nvPr/>
        </p:nvSpPr>
        <p:spPr>
          <a:xfrm>
            <a:off x="533059" y="176319"/>
            <a:ext cx="25464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Arial"/>
                <a:ea typeface="Arial"/>
                <a:cs typeface="Arial"/>
                <a:sym typeface="Arial"/>
              </a:rPr>
              <a:t>Data Resources</a:t>
            </a:r>
            <a:endParaRPr b="1" i="0" sz="3600" u="none" cap="none" strike="noStrike">
              <a:solidFill>
                <a:srgbClr val="000000"/>
              </a:solidFill>
              <a:latin typeface="Arial"/>
              <a:ea typeface="Arial"/>
              <a:cs typeface="Arial"/>
              <a:sym typeface="Arial"/>
            </a:endParaRPr>
          </a:p>
        </p:txBody>
      </p:sp>
      <p:sp>
        <p:nvSpPr>
          <p:cNvPr id="284" name="Google Shape;284;g30be2cdb58e_0_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85" name="Google Shape;285;g30be2cdb58e_0_27"/>
          <p:cNvSpPr txBox="1"/>
          <p:nvPr/>
        </p:nvSpPr>
        <p:spPr>
          <a:xfrm>
            <a:off x="356135" y="1885655"/>
            <a:ext cx="4835400" cy="160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sng" cap="none" strike="noStrike">
                <a:solidFill>
                  <a:schemeClr val="dk1"/>
                </a:solidFill>
                <a:latin typeface="DM Sans"/>
                <a:ea typeface="DM Sans"/>
                <a:cs typeface="DM Sans"/>
                <a:sym typeface="DM Sans"/>
                <a:hlinkClick r:id="rId3">
                  <a:extLst>
                    <a:ext uri="{A12FA001-AC4F-418D-AE19-62706E023703}">
                      <ahyp:hlinkClr val="tx"/>
                    </a:ext>
                  </a:extLst>
                </a:hlinkClick>
              </a:rPr>
              <a:t>State EV Registration Database</a:t>
            </a:r>
            <a:r>
              <a:rPr b="0" i="0" lang="en" sz="1400" u="none" cap="none" strike="noStrike">
                <a:solidFill>
                  <a:srgbClr val="000000"/>
                </a:solidFill>
                <a:latin typeface="Arial"/>
                <a:ea typeface="Arial"/>
                <a:cs typeface="Arial"/>
                <a:sym typeface="Arial"/>
              </a:rPr>
              <a:t>:</a:t>
            </a:r>
            <a:br>
              <a:rPr b="0" i="0" lang="en"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DMV Snapshot (Date)</a:t>
            </a:r>
            <a:endParaRPr b="1"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States selection</a:t>
            </a:r>
            <a:endParaRPr b="1"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Linear Regression Imputation</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86" name="Google Shape;286;g30be2cdb58e_0_27"/>
          <p:cNvPicPr preferRelativeResize="0"/>
          <p:nvPr/>
        </p:nvPicPr>
        <p:blipFill rotWithShape="1">
          <a:blip r:embed="rId4">
            <a:alphaModFix/>
          </a:blip>
          <a:srcRect b="0" l="0" r="0" t="0"/>
          <a:stretch/>
        </p:blipFill>
        <p:spPr>
          <a:xfrm>
            <a:off x="4572000" y="1257076"/>
            <a:ext cx="3968676" cy="2838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lectric Car Infographics by Slidesgo">
  <a:themeElements>
    <a:clrScheme name="Simple Light">
      <a:dk1>
        <a:srgbClr val="000000"/>
      </a:dk1>
      <a:lt1>
        <a:srgbClr val="FFFFFF"/>
      </a:lt1>
      <a:dk2>
        <a:srgbClr val="595959"/>
      </a:dk2>
      <a:lt2>
        <a:srgbClr val="EEEEEE"/>
      </a:lt2>
      <a:accent1>
        <a:srgbClr val="81E552"/>
      </a:accent1>
      <a:accent2>
        <a:srgbClr val="59BD2F"/>
      </a:accent2>
      <a:accent3>
        <a:srgbClr val="03C8DF"/>
      </a:accent3>
      <a:accent4>
        <a:srgbClr val="029BD8"/>
      </a:accent4>
      <a:accent5>
        <a:srgbClr val="FFDA00"/>
      </a:accent5>
      <a:accent6>
        <a:srgbClr val="FD8714"/>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